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 standalone="yes" ?>
<Relationships xmlns="http://schemas.openxmlformats.org/package/2006/relationships">
	<Relationship Id="rId1" Type="http://schemas.openxmlformats.org/officeDocument/2006/relationships/officeDocument" Target="ppt/presentation.xml"/>
	<Relationship Id="rId2" Type="http://schemas.openxmlformats.org/package/2006/relationships/metadata/thumbnail" Target="docProps/thumbnail.jpeg"/>
	<Relationship Id="rId3" Type="http://schemas.openxmlformats.org/package/2006/relationships/metadata/core-properties" Target="docProps/core.xml"/>
	<Relationship Id="rId4" Type="http://schemas.openxmlformats.org/officeDocument/2006/relationships/extended-properties" Target="docProps/app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0058400" cy="77724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1" Type="http://schemas.openxmlformats.org/officeDocument/2006/relationships/slideMaster" Target="slideMasters/slideMaster1.xml"/>
	<Relationship Id="rId2" Type="http://schemas.openxmlformats.org/officeDocument/2006/relationships/presProps" Target="presProps.xml"/>
	<Relationship Id="rId3" Type="http://schemas.openxmlformats.org/officeDocument/2006/relationships/viewProps" Target="viewProps.xml"/>
	<Relationship Id="rId4" Type="http://schemas.openxmlformats.org/officeDocument/2006/relationships/theme" Target="theme/theme1.xml"/>
	<Relationship Id="rId5" Type="http://schemas.openxmlformats.org/officeDocument/2006/relationships/tableStyles" Target="tableStyles.xml"/>
	<Relationship Id="rId6" Type="http://schemas.openxmlformats.org/officeDocument/2006/relationships/slide" Target="slides/slide1.xml"/>
	<Relationship Id="rId7" Type="http://schemas.openxmlformats.org/officeDocument/2006/relationships/slide" Target="slides/slide2.xml"/>
	<Relationship Id="rId8" Type="http://schemas.openxmlformats.org/officeDocument/2006/relationships/slide" Target="slides/slide3.xml"/>
	<Relationship Id="rId9" Type="http://schemas.openxmlformats.org/officeDocument/2006/relationships/slide" Target="slides/slide4.xml"/>
	<Relationship Id="rId10" Type="http://schemas.openxmlformats.org/officeDocument/2006/relationships/slide" Target="slides/slide5.xml"/>
	<Relationship Id="rId11" Type="http://schemas.openxmlformats.org/officeDocument/2006/relationships/slide" Target="slides/slide6.xml"/>
	<Relationship Id="rId12" Type="http://schemas.openxmlformats.org/officeDocument/2006/relationships/slide" Target="slides/slide7.xml"/>
	<Relationship Id="rId13" Type="http://schemas.openxmlformats.org/officeDocument/2006/relationships/slide" Target="slides/slide8.xml"/>
	<Relationship Id="rId14" Type="http://schemas.openxmlformats.org/officeDocument/2006/relationships/slide" Target="slides/slide9.xml"/>
	<Relationship Id="rId15" Type="http://schemas.openxmlformats.org/officeDocument/2006/relationships/slide" Target="slides/slide10.xml"/>
</Relationships>
</file>

<file path=ppt/slideLayouts/_rels/slideLayout1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</file>

<file path=ppt/slideLayouts/_rels/slideLayout10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</file>

<file path=ppt/slideLayouts/_rels/slideLayout11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</file>

<file path=ppt/slideLayouts/_rels/slideLayout2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</file>

<file path=ppt/slideLayouts/_rels/slideLayout3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</file>

<file path=ppt/slideLayouts/_rels/slideLayout4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</file>

<file path=ppt/slideLayouts/_rels/slideLayout5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</file>

<file path=ppt/slideLayouts/_rels/slideLayout6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</file>

<file path=ppt/slideLayouts/_rels/slideLayout7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</file>

<file path=ppt/slideLayouts/_rels/slideLayout8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</file>

<file path=ppt/slideLayouts/_rels/slideLayout9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slideLayout" Target="../slideLayouts/slideLayout2.xml"/>
	<Relationship Id="rId3" Type="http://schemas.openxmlformats.org/officeDocument/2006/relationships/slideLayout" Target="../slideLayouts/slideLayout3.xml"/>
	<Relationship Id="rId4" Type="http://schemas.openxmlformats.org/officeDocument/2006/relationships/slideLayout" Target="../slideLayouts/slideLayout4.xml"/>
	<Relationship Id="rId5" Type="http://schemas.openxmlformats.org/officeDocument/2006/relationships/slideLayout" Target="../slideLayouts/slideLayout5.xml"/>
	<Relationship Id="rId6" Type="http://schemas.openxmlformats.org/officeDocument/2006/relationships/slideLayout" Target="../slideLayouts/slideLayout6.xml"/>
	<Relationship Id="rId7" Type="http://schemas.openxmlformats.org/officeDocument/2006/relationships/slideLayout" Target="../slideLayouts/slideLayout7.xml"/>
	<Relationship Id="rId8" Type="http://schemas.openxmlformats.org/officeDocument/2006/relationships/slideLayout" Target="../slideLayouts/slideLayout8.xml"/>
	<Relationship Id="rId9" Type="http://schemas.openxmlformats.org/officeDocument/2006/relationships/slideLayout" Target="../slideLayouts/slideLayout9.xml"/>
	<Relationship Id="rId10" Type="http://schemas.openxmlformats.org/officeDocument/2006/relationships/slideLayout" Target="../slideLayouts/slideLayout10.xml"/>
	<Relationship Id="rId11" Type="http://schemas.openxmlformats.org/officeDocument/2006/relationships/slideLayout" Target="../slideLayouts/slideLayout11.xml"/>
	<Relationship Id="rId12" Type="http://schemas.openxmlformats.org/officeDocument/2006/relationships/theme" Target="../theme/theme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1.png"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97.jpeg"/>
	<Relationship Id="rId3" Type="http://schemas.openxmlformats.org/officeDocument/2006/relationships/image" Target="../media/image98.png"/>
	<Relationship Id="rId4" Type="http://schemas.openxmlformats.org/officeDocument/2006/relationships/image" Target="../media/image99.png"/>
	<Relationship Id="rId5" Type="http://schemas.openxmlformats.org/officeDocument/2006/relationships/image" Target="../media/image100.png"/>
	<Relationship Id="rId6" Type="http://schemas.openxmlformats.org/officeDocument/2006/relationships/image" Target="../media/image101.jpeg"/>
	<Relationship Id="rId7" Type="http://schemas.openxmlformats.org/officeDocument/2006/relationships/image" Target="../media/image102.jpeg"/>
	<Relationship Id="rId8" Type="http://schemas.openxmlformats.org/officeDocument/2006/relationships/image" Target="../media/image103.jpeg"/>
	<Relationship Id="rId9" Type="http://schemas.openxmlformats.org/officeDocument/2006/relationships/image" Target="../media/image104.jpeg"/>
	<Relationship Id="rId10" Type="http://schemas.openxmlformats.org/officeDocument/2006/relationships/image" Target="../media/image105.jpeg"/>
	<Relationship Id="rId11" Type="http://schemas.openxmlformats.org/officeDocument/2006/relationships/image" Target="../media/image106.jpeg"/>
	<Relationship Id="rId12" Type="http://schemas.openxmlformats.org/officeDocument/2006/relationships/image" Target="../media/image107.jpeg"/>
	<Relationship Id="rId13" Type="http://schemas.openxmlformats.org/officeDocument/2006/relationships/image" Target="../media/image108.jpeg"/>
	<Relationship Id="rId14" Type="http://schemas.openxmlformats.org/officeDocument/2006/relationships/image" Target="../media/image109.jpeg"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2.png"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3.png"/>
	<Relationship Id="rId3" Type="http://schemas.openxmlformats.org/officeDocument/2006/relationships/image" Target="../media/image4.jpeg"/>
	<Relationship Id="rId4" Type="http://schemas.openxmlformats.org/officeDocument/2006/relationships/image" Target="../media/image5.jpeg"/>
	<Relationship Id="rId5" Type="http://schemas.openxmlformats.org/officeDocument/2006/relationships/image" Target="../media/image6.png"/>
	<Relationship Id="rId6" Type="http://schemas.openxmlformats.org/officeDocument/2006/relationships/image" Target="../media/image7.jpeg"/>
	<Relationship Id="rId7" Type="http://schemas.openxmlformats.org/officeDocument/2006/relationships/image" Target="../media/image8.jpeg"/>
	<Relationship Id="rId8" Type="http://schemas.openxmlformats.org/officeDocument/2006/relationships/image" Target="../media/image9.png"/>
	<Relationship Id="rId9" Type="http://schemas.openxmlformats.org/officeDocument/2006/relationships/image" Target="../media/image10.jpeg"/>
	<Relationship Id="rId10" Type="http://schemas.openxmlformats.org/officeDocument/2006/relationships/image" Target="../media/image11.jpeg"/>
	<Relationship Id="rId11" Type="http://schemas.openxmlformats.org/officeDocument/2006/relationships/image" Target="../media/image12.png"/>
	<Relationship Id="rId12" Type="http://schemas.openxmlformats.org/officeDocument/2006/relationships/image" Target="../media/image13.jpeg"/>
	<Relationship Id="rId13" Type="http://schemas.openxmlformats.org/officeDocument/2006/relationships/image" Target="../media/image14.png"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15.png"/>
	<Relationship Id="rId3" Type="http://schemas.openxmlformats.org/officeDocument/2006/relationships/image" Target="../media/image16.jpeg"/>
	<Relationship Id="rId4" Type="http://schemas.openxmlformats.org/officeDocument/2006/relationships/image" Target="../media/image17.jpeg"/>
	<Relationship Id="rId5" Type="http://schemas.openxmlformats.org/officeDocument/2006/relationships/image" Target="../media/image18.jpeg"/>
	<Relationship Id="rId6" Type="http://schemas.openxmlformats.org/officeDocument/2006/relationships/image" Target="../media/image19.jpeg"/>
	<Relationship Id="rId7" Type="http://schemas.openxmlformats.org/officeDocument/2006/relationships/image" Target="../media/image20.png"/>
	<Relationship Id="rId8" Type="http://schemas.openxmlformats.org/officeDocument/2006/relationships/image" Target="../media/image21.jpeg"/>
	<Relationship Id="rId9" Type="http://schemas.openxmlformats.org/officeDocument/2006/relationships/image" Target="../media/image22.jpeg"/>
	<Relationship Id="rId10" Type="http://schemas.openxmlformats.org/officeDocument/2006/relationships/image" Target="../media/image23.jpeg"/>
	<Relationship Id="rId11" Type="http://schemas.openxmlformats.org/officeDocument/2006/relationships/image" Target="../media/image24.png"/>
	<Relationship Id="rId12" Type="http://schemas.openxmlformats.org/officeDocument/2006/relationships/image" Target="../media/image25.png"/>
	<Relationship Id="rId13" Type="http://schemas.openxmlformats.org/officeDocument/2006/relationships/image" Target="../media/image26.jpeg"/>
	<Relationship Id="rId14" Type="http://schemas.openxmlformats.org/officeDocument/2006/relationships/image" Target="../media/image27.jpeg"/>
	<Relationship Id="rId15" Type="http://schemas.openxmlformats.org/officeDocument/2006/relationships/image" Target="../media/image28.jpeg"/>
	<Relationship Id="rId16" Type="http://schemas.openxmlformats.org/officeDocument/2006/relationships/image" Target="../media/image29.jpeg"/>
	<Relationship Id="rId17" Type="http://schemas.openxmlformats.org/officeDocument/2006/relationships/image" Target="../media/image30.png"/>
	<Relationship Id="rId18" Type="http://schemas.openxmlformats.org/officeDocument/2006/relationships/image" Target="../media/image31.png"/>
	<Relationship Id="rId19" Type="http://schemas.openxmlformats.org/officeDocument/2006/relationships/image" Target="../media/image32.png"/>
	<Relationship Id="rId20" Type="http://schemas.openxmlformats.org/officeDocument/2006/relationships/image" Target="../media/image33.png"/>
	<Relationship Id="rId21" Type="http://schemas.openxmlformats.org/officeDocument/2006/relationships/image" Target="../media/image34.jpeg"/>
	<Relationship Id="rId22" Type="http://schemas.openxmlformats.org/officeDocument/2006/relationships/image" Target="../media/image35.png"/>
	<Relationship Id="rId23" Type="http://schemas.openxmlformats.org/officeDocument/2006/relationships/image" Target="../media/image36.jpeg"/>
	<Relationship Id="rId24" Type="http://schemas.openxmlformats.org/officeDocument/2006/relationships/image" Target="../media/image37.jpeg"/>
	<Relationship Id="rId25" Type="http://schemas.openxmlformats.org/officeDocument/2006/relationships/image" Target="../media/image38.jpeg"/>
	<Relationship Id="rId26" Type="http://schemas.openxmlformats.org/officeDocument/2006/relationships/image" Target="../media/image39.png"/>
	<Relationship Id="rId27" Type="http://schemas.openxmlformats.org/officeDocument/2006/relationships/image" Target="../media/image40.jpeg"/>
	<Relationship Id="rId28" Type="http://schemas.openxmlformats.org/officeDocument/2006/relationships/image" Target="../media/image41.png"/>
	<Relationship Id="rId29" Type="http://schemas.openxmlformats.org/officeDocument/2006/relationships/image" Target="../media/image42.png"/>
	<Relationship Id="rId30" Type="http://schemas.openxmlformats.org/officeDocument/2006/relationships/image" Target="../media/image43.png"/>
	<Relationship Id="rId31" Type="http://schemas.openxmlformats.org/officeDocument/2006/relationships/image" Target="../media/image44.jpeg"/>
	<Relationship Id="rId32" Type="http://schemas.openxmlformats.org/officeDocument/2006/relationships/image" Target="../media/image45.jpeg"/>
	<Relationship Id="rId33" Type="http://schemas.openxmlformats.org/officeDocument/2006/relationships/image" Target="../media/image46.jpeg"/>
	<Relationship Id="rId34" Type="http://schemas.openxmlformats.org/officeDocument/2006/relationships/image" Target="../media/image47.jpeg"/>
	<Relationship Id="rId35" Type="http://schemas.openxmlformats.org/officeDocument/2006/relationships/image" Target="../media/image48.png"/>
	<Relationship Id="rId36" Type="http://schemas.openxmlformats.org/officeDocument/2006/relationships/image" Target="../media/image49.jpeg"/>
	<Relationship Id="rId37" Type="http://schemas.openxmlformats.org/officeDocument/2006/relationships/image" Target="../media/image50.jpeg"/>
	<Relationship Id="rId38" Type="http://schemas.openxmlformats.org/officeDocument/2006/relationships/image" Target="../media/image51.jpeg"/>
	<Relationship Id="rId39" Type="http://schemas.openxmlformats.org/officeDocument/2006/relationships/image" Target="../media/image52.png"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53.png"/>
	<Relationship Id="rId3" Type="http://schemas.openxmlformats.org/officeDocument/2006/relationships/image" Target="../media/image54.png"/>
	<Relationship Id="rId4" Type="http://schemas.openxmlformats.org/officeDocument/2006/relationships/image" Target="../media/image55.png"/>
	<Relationship Id="rId5" Type="http://schemas.openxmlformats.org/officeDocument/2006/relationships/image" Target="../media/image56.png"/>
	<Relationship Id="rId6" Type="http://schemas.openxmlformats.org/officeDocument/2006/relationships/image" Target="../media/image57.png"/>
	<Relationship Id="rId7" Type="http://schemas.openxmlformats.org/officeDocument/2006/relationships/image" Target="../media/image58.png"/>
	<Relationship Id="rId8" Type="http://schemas.openxmlformats.org/officeDocument/2006/relationships/image" Target="../media/image59.png"/>
	<Relationship Id="rId9" Type="http://schemas.openxmlformats.org/officeDocument/2006/relationships/image" Target="../media/image60.png"/>
	<Relationship Id="rId10" Type="http://schemas.openxmlformats.org/officeDocument/2006/relationships/image" Target="../media/image61.png"/>
	<Relationship Id="rId11" Type="http://schemas.openxmlformats.org/officeDocument/2006/relationships/image" Target="../media/image62.png"/>
	<Relationship Id="rId12" Type="http://schemas.openxmlformats.org/officeDocument/2006/relationships/image" Target="../media/image63.png"/>
	<Relationship Id="rId13" Type="http://schemas.openxmlformats.org/officeDocument/2006/relationships/image" Target="../media/image64.png"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65.jpeg"/>
	<Relationship Id="rId3" Type="http://schemas.openxmlformats.org/officeDocument/2006/relationships/image" Target="../media/image66.jpeg"/>
	<Relationship Id="rId4" Type="http://schemas.openxmlformats.org/officeDocument/2006/relationships/image" Target="../media/image67.jpeg"/>
	<Relationship Id="rId5" Type="http://schemas.openxmlformats.org/officeDocument/2006/relationships/image" Target="../media/image68.jpeg"/>
	<Relationship Id="rId6" Type="http://schemas.openxmlformats.org/officeDocument/2006/relationships/image" Target="../media/image69.jpeg"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70.png"/>
	<Relationship Id="rId3" Type="http://schemas.openxmlformats.org/officeDocument/2006/relationships/image" Target="../media/image71.png"/>
	<Relationship Id="rId4" Type="http://schemas.openxmlformats.org/officeDocument/2006/relationships/image" Target="../media/image72.png"/>
	<Relationship Id="rId5" Type="http://schemas.openxmlformats.org/officeDocument/2006/relationships/image" Target="../media/image73.png"/>
	<Relationship Id="rId6" Type="http://schemas.openxmlformats.org/officeDocument/2006/relationships/image" Target="../media/image74.png"/>
	<Relationship Id="rId7" Type="http://schemas.openxmlformats.org/officeDocument/2006/relationships/image" Target="../media/image75.jpeg"/>
	<Relationship Id="rId8" Type="http://schemas.openxmlformats.org/officeDocument/2006/relationships/image" Target="../media/image76.jpeg"/>
	<Relationship Id="rId9" Type="http://schemas.openxmlformats.org/officeDocument/2006/relationships/image" Target="../media/image77.jpeg"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78.png"/>
	<Relationship Id="rId3" Type="http://schemas.openxmlformats.org/officeDocument/2006/relationships/image" Target="../media/image79.png"/>
	<Relationship Id="rId4" Type="http://schemas.openxmlformats.org/officeDocument/2006/relationships/image" Target="../media/image80.jpeg"/>
	<Relationship Id="rId5" Type="http://schemas.openxmlformats.org/officeDocument/2006/relationships/image" Target="../media/image81.jpeg"/>
	<Relationship Id="rId6" Type="http://schemas.openxmlformats.org/officeDocument/2006/relationships/image" Target="../media/image82.jpeg"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83.png"/>
	<Relationship Id="rId3" Type="http://schemas.openxmlformats.org/officeDocument/2006/relationships/image" Target="../media/image84.png"/>
	<Relationship Id="rId4" Type="http://schemas.openxmlformats.org/officeDocument/2006/relationships/image" Target="../media/image85.png"/>
	<Relationship Id="rId5" Type="http://schemas.openxmlformats.org/officeDocument/2006/relationships/image" Target="../media/image86.jpeg"/>
	<Relationship Id="rId6" Type="http://schemas.openxmlformats.org/officeDocument/2006/relationships/image" Target="../media/image87.jpeg"/>
	<Relationship Id="rId7" Type="http://schemas.openxmlformats.org/officeDocument/2006/relationships/image" Target="../media/image88.jpeg"/>
	<Relationship Id="rId8" Type="http://schemas.openxmlformats.org/officeDocument/2006/relationships/image" Target="../media/image89.jpeg"/>
	<Relationship Id="rId9" Type="http://schemas.openxmlformats.org/officeDocument/2006/relationships/image" Target="../media/image90.jpeg"/>
	<Relationship Id="rId10" Type="http://schemas.openxmlformats.org/officeDocument/2006/relationships/image" Target="../media/image91.png"/>
	<Relationship Id="rId11" Type="http://schemas.openxmlformats.org/officeDocument/2006/relationships/image" Target="../media/image92.jpeg"/>
	<Relationship Id="rId12" Type="http://schemas.openxmlformats.org/officeDocument/2006/relationships/image" Target="../media/image93.jpeg"/>
	<Relationship Id="rId13" Type="http://schemas.openxmlformats.org/officeDocument/2006/relationships/image" Target="../media/image94.jpeg"/>
	<Relationship Id="rId14" Type="http://schemas.openxmlformats.org/officeDocument/2006/relationships/image" Target="../media/image95.jpeg"/>
	<Relationship Id="rId15" Type="http://schemas.openxmlformats.org/officeDocument/2006/relationships/image" Target="../media/image96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25325" y="7379180"/>
            <a:ext cx="218796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3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1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14300"/>
            <a:ext cx="9829800" cy="7543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33529" y="7379180"/>
            <a:ext cx="310591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3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10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446628"/>
            <a:ext cx="4743958" cy="67440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2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SPOTLIGHT ON HEADLINES</a:t>
            </a:r>
          </a:p>
          <a:p>
            <a:pPr>
              <a:lnSpc>
                <a:spcPts val="2294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7HILEBOLDHEADLINESAREALWAYSAKEYCOMPONENTOFOURHOUSESTYLE ITSIMPORTANT</a:t>
            </a:r>
          </a:p>
          <a:p>
            <a:pPr>
              <a:lnSpc>
                <a:spcPts val="17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TOCONSIDERTHERELATIONSHIPBETWEENMESSAGEANDIMAGE3OMETIMESAHEADLINE</a:t>
            </a:r>
          </a:p>
          <a:p>
            <a:pPr>
              <a:lnSpc>
                <a:spcPts val="17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PLAYSASUPPORTINGROLE ANDOTHERTIMESITSTHESTAROFTHESHOW-ESSAGINGCAN</a:t>
            </a:r>
          </a:p>
          <a:p>
            <a:pPr>
              <a:lnSpc>
                <a:spcPts val="17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be product-related or convey a certain emotion.</a:t>
            </a:r>
          </a:p>
          <a:p>
            <a:pPr>
              <a:lnSpc>
                <a:spcPts val="3401"/>
              </a:lnSpc>
            </a:pPr>
            <a:r>
              <a:rPr lang="en-US" altLang="zh-CN" sz="10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WITH IMAGERY</a:t>
            </a:r>
          </a:p>
          <a:p>
            <a:pPr>
              <a:lnSpc>
                <a:spcPts val="1699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(EADLINESSHOULDCOMPLEMENTIMAGES NOTCOMPETEWITHTHEM3OKEEPITSHORT</a:t>
            </a:r>
          </a:p>
          <a:p>
            <a:pPr>
              <a:lnSpc>
                <a:spcPts val="17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ANDPUNCHY ANDKEEPTHINGSFRESHBYEXPLORINGDIFFERENTWAYSOFLINKINGWORDS</a:t>
            </a:r>
          </a:p>
          <a:p>
            <a:pPr>
              <a:lnSpc>
                <a:spcPts val="17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ANDIMAGES</a:t>
            </a:r>
          </a:p>
          <a:p>
            <a:pPr>
              <a:lnSpc>
                <a:spcPts val="34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s-AKEADIRECTREFERENCETOTHEIMAGEINANENGAGINGWAY</a:t>
            </a:r>
          </a:p>
          <a:p>
            <a:pPr>
              <a:lnSpc>
                <a:spcPts val="17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 Play off the overall mood or tone of the image</a:t>
            </a:r>
          </a:p>
          <a:p>
            <a:pPr>
              <a:lnSpc>
                <a:spcPts val="17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s2EFERENCESOMETHINGPEOPLECOMMONLYASSOCIATEWITHTHEIMAGE</a:t>
            </a:r>
          </a:p>
          <a:p>
            <a:pPr>
              <a:lnSpc>
                <a:spcPts val="17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  </a:t>
            </a:r>
          </a:p>
          <a:p>
            <a:pPr marL="102235">
              <a:lnSpc>
                <a:spcPts val="10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Create double meaning that cleverly references both the image and  </a:t>
            </a:r>
          </a:p>
          <a:p>
            <a:pPr marL="102235">
              <a:lnSpc>
                <a:spcPts val="17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the main messaging point</a:t>
            </a:r>
          </a:p>
          <a:p>
            <a:pPr>
              <a:lnSpc>
                <a:spcPts val="17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s'IVENEWLIFETOAFAMILIARPHRASEBYLINKINGITWITHANUNEXPECTEDIMAGE</a:t>
            </a:r>
          </a:p>
          <a:p>
            <a:pPr>
              <a:lnSpc>
                <a:spcPts val="17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s)MAGESSHOULDNTOBSCURETYPEINAMANNERTHATIMPACTSMESSAGEREADABILITY</a:t>
            </a:r>
          </a:p>
          <a:p>
            <a:pPr>
              <a:lnSpc>
                <a:spcPts val="3401"/>
              </a:lnSpc>
            </a:pPr>
            <a:r>
              <a:rPr lang="en-US" altLang="zh-CN" sz="10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WITHOUT IMAGERY</a:t>
            </a:r>
          </a:p>
          <a:p>
            <a:pPr>
              <a:lnSpc>
                <a:spcPts val="1699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In this case, the headline has to do all the “heavy lifting,” not only engaging the </a:t>
            </a:r>
          </a:p>
          <a:p>
            <a:pPr>
              <a:lnSpc>
                <a:spcPts val="17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AUDIENCEBUTALSOPROJECTINGTHEBRANDPERSONALITY"UTWORKINGWITHSTAND ALONE</a:t>
            </a:r>
          </a:p>
          <a:p>
            <a:pPr>
              <a:lnSpc>
                <a:spcPts val="17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MESSAGESALLOWSMORECREATIVEFREEDOM3OMEGENERALGUIDELINES</a:t>
            </a:r>
          </a:p>
          <a:p>
            <a:pPr>
              <a:lnSpc>
                <a:spcPts val="34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 Give the headline some extra TLC; is it strong enough to stand alone?</a:t>
            </a:r>
          </a:p>
          <a:p>
            <a:pPr>
              <a:lnSpc>
                <a:spcPts val="17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s+EEPALLCOPYBOLDANDACTIVE WHETHERQUIRKYORMORESERIOUSINTONE</a:t>
            </a:r>
          </a:p>
          <a:p>
            <a:pPr>
              <a:lnSpc>
                <a:spcPts val="17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s%XPLORECLEVERWORDPLAY POPCULTUREREFERENCES ANDFAMILIARPHRASESIN</a:t>
            </a:r>
          </a:p>
          <a:p>
            <a:pPr marL="102235">
              <a:lnSpc>
                <a:spcPts val="17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UNEXPECTEDCONTEXTSTODRAWINTHEAUDIENCE</a:t>
            </a:r>
          </a:p>
          <a:p>
            <a:pPr>
              <a:lnSpc>
                <a:spcPts val="17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s!DDRESSTHEAUDIENCEDIRECTLYWITHAQUESTIONORACALLTOACTIONTOKEEPTHINGS</a:t>
            </a:r>
          </a:p>
          <a:p>
            <a:pPr marL="102235">
              <a:lnSpc>
                <a:spcPts val="17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energetic and engaging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49900" y="1976451"/>
            <a:ext cx="92456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0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WITH IMAGERY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49900" y="4771594"/>
            <a:ext cx="1136269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0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WITHOUT IMAGERY</a:t>
            </a:r>
          </a:p>
        </p:txBody>
      </p:sp>
      <p:sp>
        <p:nvSpPr>
          <p:cNvPr id="4" name="Freeform 3"/>
          <p:cNvSpPr/>
          <p:nvPr/>
        </p:nvSpPr>
        <p:spPr>
          <a:xfrm>
            <a:off x="7626439" y="2180844"/>
            <a:ext cx="1468958" cy="2154199"/>
          </a:xfrm>
          <a:custGeom>
            <a:avLst/>
            <a:gdLst>
              <a:gd name="connsiteX0" fmla="*/ 0 w 1468958"/>
              <a:gd name="connsiteY0" fmla="*/ 2154199 h 2154199"/>
              <a:gd name="connsiteX1" fmla="*/ 1468958 w 1468958"/>
              <a:gd name="connsiteY1" fmla="*/ 2154199 h 2154199"/>
              <a:gd name="connsiteX2" fmla="*/ 1468958 w 1468958"/>
              <a:gd name="connsiteY2" fmla="*/ 0 h 2154199"/>
              <a:gd name="connsiteX3" fmla="*/ 0 w 1468958"/>
              <a:gd name="connsiteY3" fmla="*/ 0 h 2154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68958" h="2154199">
                <a:moveTo>
                  <a:pt x="0" y="2154199"/>
                </a:moveTo>
                <a:lnTo>
                  <a:pt x="1468958" y="2154199"/>
                </a:lnTo>
                <a:lnTo>
                  <a:pt x="1468958" y="0"/>
                </a:lnTo>
                <a:lnTo>
                  <a:pt x="0" y="0"/>
                </a:lnTo>
                <a:close/>
              </a:path>
            </a:pathLst>
          </a:custGeom>
          <a:solidFill>
            <a:srgbClr val="c6c8c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2662" y="2177064"/>
            <a:ext cx="1480725" cy="2160998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5549900" y="2180844"/>
            <a:ext cx="1661655" cy="2154199"/>
          </a:xfrm>
          <a:custGeom>
            <a:avLst/>
            <a:gdLst>
              <a:gd name="connsiteX0" fmla="*/ 0 w 1661655"/>
              <a:gd name="connsiteY0" fmla="*/ 2154199 h 2154199"/>
              <a:gd name="connsiteX1" fmla="*/ 1661655 w 1661655"/>
              <a:gd name="connsiteY1" fmla="*/ 2154199 h 2154199"/>
              <a:gd name="connsiteX2" fmla="*/ 1661655 w 1661655"/>
              <a:gd name="connsiteY2" fmla="*/ 0 h 2154199"/>
              <a:gd name="connsiteX3" fmla="*/ 0 w 1661655"/>
              <a:gd name="connsiteY3" fmla="*/ 0 h 2154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61655" h="2154199">
                <a:moveTo>
                  <a:pt x="0" y="2154199"/>
                </a:moveTo>
                <a:lnTo>
                  <a:pt x="1661655" y="2154199"/>
                </a:lnTo>
                <a:lnTo>
                  <a:pt x="1661655" y="0"/>
                </a:lnTo>
                <a:lnTo>
                  <a:pt x="0" y="0"/>
                </a:lnTo>
                <a:close/>
              </a:path>
            </a:pathLst>
          </a:custGeom>
          <a:solidFill>
            <a:srgbClr val="c6c8c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9900" y="2171700"/>
            <a:ext cx="1663700" cy="21717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37200" y="2171700"/>
            <a:ext cx="1676400" cy="2171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745803" y="599781"/>
            <a:ext cx="3269869" cy="9396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0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NOTES ON LETTER CASE AND PUNCTUATION</a:t>
            </a:r>
          </a:p>
          <a:p>
            <a:pPr>
              <a:lnSpc>
                <a:spcPts val="1599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s(EADLINESSHOULDBEALLCAPS</a:t>
            </a:r>
          </a:p>
          <a:p>
            <a:pPr>
              <a:lnSpc>
                <a:spcPts val="16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s3UBHEADSCANBEALLCAPSORSENTENCECASE</a:t>
            </a:r>
          </a:p>
          <a:p>
            <a:pPr>
              <a:lnSpc>
                <a:spcPts val="16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s"ODYCOPYSHOULDBESENTENCECASE</a:t>
            </a:r>
          </a:p>
          <a:p>
            <a:pPr>
              <a:lnSpc>
                <a:spcPts val="16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s,IMITPUNCTUATIONINHEADLINES BUTUSEITIFNECESSARY</a:t>
            </a:r>
          </a:p>
        </p:txBody>
      </p:sp>
      <p:sp>
        <p:nvSpPr>
          <p:cNvPr id="4" name="Freeform 3"/>
          <p:cNvSpPr/>
          <p:nvPr/>
        </p:nvSpPr>
        <p:spPr>
          <a:xfrm>
            <a:off x="5576456" y="428828"/>
            <a:ext cx="3480841" cy="1272604"/>
          </a:xfrm>
          <a:custGeom>
            <a:avLst/>
            <a:gdLst>
              <a:gd name="connsiteX0" fmla="*/ 0 w 3480841"/>
              <a:gd name="connsiteY0" fmla="*/ 1272604 h 1272604"/>
              <a:gd name="connsiteX1" fmla="*/ 3480841 w 3480841"/>
              <a:gd name="connsiteY1" fmla="*/ 1272604 h 1272604"/>
              <a:gd name="connsiteX2" fmla="*/ 3480841 w 3480841"/>
              <a:gd name="connsiteY2" fmla="*/ 0 h 1272604"/>
              <a:gd name="connsiteX3" fmla="*/ 0 w 3480841"/>
              <a:gd name="connsiteY3" fmla="*/ 0 h 12726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480841" h="1272604">
                <a:moveTo>
                  <a:pt x="0" y="1272604"/>
                </a:moveTo>
                <a:lnTo>
                  <a:pt x="3480841" y="1272604"/>
                </a:lnTo>
                <a:lnTo>
                  <a:pt x="348084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76200" cap="flat">
            <a:solidFill>
              <a:srgbClr val="ffe411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528573" y="2496825"/>
            <a:ext cx="1010246" cy="2269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87"/>
              </a:lnSpc>
            </a:pPr>
            <a:r>
              <a:rPr lang="en-US" altLang="zh-CN" sz="1787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BANK DM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37200" y="5003800"/>
            <a:ext cx="3568700" cy="1447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300773" y="5764150"/>
            <a:ext cx="877424" cy="2984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8"/>
              </a:lnSpc>
            </a:pPr>
            <a:r>
              <a:rPr lang="en-US" altLang="zh-CN" sz="618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#1 IN LOCATIONS  </a:t>
            </a:r>
          </a:p>
          <a:p>
            <a:pPr>
              <a:lnSpc>
                <a:spcPts val="618"/>
              </a:lnSpc>
            </a:pPr>
            <a:r>
              <a:rPr lang="en-US" altLang="zh-CN" sz="618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in the D.C. metro area! </a:t>
            </a:r>
          </a:p>
          <a:p>
            <a:pPr>
              <a:lnSpc>
                <a:spcPts val="547"/>
              </a:lnSpc>
            </a:pPr>
            <a:r>
              <a:rPr lang="en-US" altLang="zh-CN" sz="515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Look for us throughout  </a:t>
            </a:r>
          </a:p>
          <a:p>
            <a:pPr>
              <a:lnSpc>
                <a:spcPts val="567"/>
              </a:lnSpc>
            </a:pPr>
            <a:r>
              <a:rPr lang="en-US" altLang="zh-CN" sz="515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the Mid-Atlantc too.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23099" y="6311802"/>
            <a:ext cx="1755004" cy="6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BRING THIS COUPON TO YOUR LOCAL CAPITAL ONE BANK BRANCH</a:t>
            </a:r>
          </a:p>
        </p:txBody>
      </p:sp>
      <p:sp>
        <p:nvSpPr>
          <p:cNvPr id="4" name="Freeform 3"/>
          <p:cNvSpPr/>
          <p:nvPr/>
        </p:nvSpPr>
        <p:spPr>
          <a:xfrm>
            <a:off x="6226425" y="6214450"/>
            <a:ext cx="384378" cy="0"/>
          </a:xfrm>
          <a:custGeom>
            <a:avLst/>
            <a:gdLst>
              <a:gd name="connsiteX0" fmla="*/ 0 w 384378"/>
              <a:gd name="connsiteY0" fmla="*/ 0 h 0"/>
              <a:gd name="connsiteX1" fmla="*/ 384378 w 384378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4378" h="0">
                <a:moveTo>
                  <a:pt x="0" y="0"/>
                </a:moveTo>
                <a:lnTo>
                  <a:pt x="384378" y="0"/>
                </a:lnTo>
              </a:path>
            </a:pathLst>
          </a:custGeom>
          <a:solidFill>
            <a:srgbClr val="ffffff">
              <a:alpha val="0"/>
            </a:srgbClr>
          </a:solidFill>
          <a:ln w="5372" cap="flat">
            <a:solidFill>
              <a:srgbClr val="ffe411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85935" y="5995974"/>
            <a:ext cx="2366639" cy="10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45"/>
              </a:lnSpc>
            </a:pPr>
            <a:r>
              <a:rPr lang="en-US" altLang="zh-CN" sz="845" dirty="0" b="1" i="0" smtClean="0">
                <a:solidFill>
                  <a:srgbClr val="ffe411"/>
                </a:solidFill>
                <a:latin typeface="TradeGothic" pitchFamily="18" charset="0"/>
                <a:cs typeface="TradeGothic" pitchFamily="18" charset="0"/>
              </a:rPr>
              <a:t>Just open a Capital One Bank</a:t>
            </a:r>
            <a:r>
              <a:rPr lang="en-US" altLang="zh-CN" sz="500" dirty="0" b="1" i="0" smtClean="0">
                <a:solidFill>
                  <a:srgbClr val="ffe411"/>
                </a:solidFill>
                <a:latin typeface="TradeGothic" pitchFamily="18" charset="0"/>
                <a:cs typeface="TradeGothic" pitchFamily="18" charset="0"/>
              </a:rPr>
              <a:t>®</a:t>
            </a:r>
            <a:r>
              <a:rPr lang="en-US" altLang="zh-CN" sz="845" dirty="0" b="1" i="0" smtClean="0">
                <a:solidFill>
                  <a:srgbClr val="ffe411"/>
                </a:solidFill>
                <a:latin typeface="TradeGothic" pitchFamily="18" charset="0"/>
                <a:cs typeface="TradeGothic" pitchFamily="18" charset="0"/>
              </a:rPr>
              <a:t> Rewards Checking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85909" y="6116764"/>
            <a:ext cx="2423824" cy="10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45"/>
              </a:lnSpc>
            </a:pPr>
            <a:r>
              <a:rPr lang="en-US" altLang="zh-CN" sz="845" dirty="0" b="1" i="0" smtClean="0">
                <a:solidFill>
                  <a:srgbClr val="ffe411"/>
                </a:solidFill>
                <a:latin typeface="TradeGothic" pitchFamily="18" charset="0"/>
                <a:cs typeface="TradeGothic" pitchFamily="18" charset="0"/>
              </a:rPr>
              <a:t>account and get $175 after your ﬁrst direct deposit!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85080" y="6351274"/>
            <a:ext cx="50800" cy="381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8721748" y="6336632"/>
            <a:ext cx="65519" cy="58649"/>
          </a:xfrm>
          <a:custGeom>
            <a:avLst/>
            <a:gdLst>
              <a:gd name="connsiteX0" fmla="*/ 35357 w 65519"/>
              <a:gd name="connsiteY0" fmla="*/ 22479 h 58649"/>
              <a:gd name="connsiteX1" fmla="*/ 41631 w 65519"/>
              <a:gd name="connsiteY1" fmla="*/ 21374 h 58649"/>
              <a:gd name="connsiteX2" fmla="*/ 44412 w 65519"/>
              <a:gd name="connsiteY2" fmla="*/ 17526 h 58649"/>
              <a:gd name="connsiteX3" fmla="*/ 36894 w 65519"/>
              <a:gd name="connsiteY3" fmla="*/ 12560 h 58649"/>
              <a:gd name="connsiteX4" fmla="*/ 28448 w 65519"/>
              <a:gd name="connsiteY4" fmla="*/ 12560 h 58649"/>
              <a:gd name="connsiteX5" fmla="*/ 26607 w 65519"/>
              <a:gd name="connsiteY5" fmla="*/ 22479 h 58649"/>
              <a:gd name="connsiteX7" fmla="*/ 31674 w 65519"/>
              <a:gd name="connsiteY7" fmla="*/ 45568 h 58649"/>
              <a:gd name="connsiteX8" fmla="*/ 38163 w 65519"/>
              <a:gd name="connsiteY8" fmla="*/ 44463 h 58649"/>
              <a:gd name="connsiteX9" fmla="*/ 41504 w 65519"/>
              <a:gd name="connsiteY9" fmla="*/ 40348 h 58649"/>
              <a:gd name="connsiteX10" fmla="*/ 38964 w 65519"/>
              <a:gd name="connsiteY10" fmla="*/ 35738 h 58649"/>
              <a:gd name="connsiteX11" fmla="*/ 32830 w 65519"/>
              <a:gd name="connsiteY11" fmla="*/ 34976 h 58649"/>
              <a:gd name="connsiteX12" fmla="*/ 24282 w 65519"/>
              <a:gd name="connsiteY12" fmla="*/ 34976 h 58649"/>
              <a:gd name="connsiteX13" fmla="*/ 22301 w 65519"/>
              <a:gd name="connsiteY13" fmla="*/ 45568 h 58649"/>
              <a:gd name="connsiteX15" fmla="*/ 10909 w 65519"/>
              <a:gd name="connsiteY15" fmla="*/ 0 h 58649"/>
              <a:gd name="connsiteX16" fmla="*/ 45403 w 65519"/>
              <a:gd name="connsiteY16" fmla="*/ 0 h 58649"/>
              <a:gd name="connsiteX17" fmla="*/ 60096 w 65519"/>
              <a:gd name="connsiteY17" fmla="*/ 2985 h 58649"/>
              <a:gd name="connsiteX18" fmla="*/ 65303 w 65519"/>
              <a:gd name="connsiteY18" fmla="*/ 15380 h 58649"/>
              <a:gd name="connsiteX19" fmla="*/ 50990 w 65519"/>
              <a:gd name="connsiteY19" fmla="*/ 28130 h 58649"/>
              <a:gd name="connsiteX20" fmla="*/ 50952 w 65519"/>
              <a:gd name="connsiteY20" fmla="*/ 28308 h 58649"/>
              <a:gd name="connsiteX21" fmla="*/ 62166 w 65519"/>
              <a:gd name="connsiteY21" fmla="*/ 41631 h 58649"/>
              <a:gd name="connsiteX22" fmla="*/ 52413 w 65519"/>
              <a:gd name="connsiteY22" fmla="*/ 55334 h 58649"/>
              <a:gd name="connsiteX23" fmla="*/ 32334 w 65519"/>
              <a:gd name="connsiteY23" fmla="*/ 58649 h 58649"/>
              <a:gd name="connsiteX24" fmla="*/ 0 w 65519"/>
              <a:gd name="connsiteY24" fmla="*/ 58649 h 5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65519" h="58649">
                <a:moveTo>
                  <a:pt x="35357" y="22479"/>
                </a:moveTo>
                <a:cubicBezTo>
                  <a:pt x="37414" y="22479"/>
                  <a:pt x="39865" y="22581"/>
                  <a:pt x="41631" y="21374"/>
                </a:cubicBezTo>
                <a:cubicBezTo>
                  <a:pt x="43167" y="20345"/>
                  <a:pt x="44158" y="18885"/>
                  <a:pt x="44412" y="17526"/>
                </a:cubicBezTo>
                <a:cubicBezTo>
                  <a:pt x="45225" y="13157"/>
                  <a:pt x="41008" y="12560"/>
                  <a:pt x="36894" y="12560"/>
                </a:cubicBezTo>
                <a:lnTo>
                  <a:pt x="28448" y="12560"/>
                </a:lnTo>
                <a:lnTo>
                  <a:pt x="26607" y="22479"/>
                </a:lnTo>
                <a:moveTo>
                  <a:pt x="31674" y="45568"/>
                </a:moveTo>
                <a:cubicBezTo>
                  <a:pt x="33833" y="45568"/>
                  <a:pt x="36182" y="45656"/>
                  <a:pt x="38163" y="44463"/>
                </a:cubicBezTo>
                <a:cubicBezTo>
                  <a:pt x="39891" y="43523"/>
                  <a:pt x="41199" y="41986"/>
                  <a:pt x="41504" y="40348"/>
                </a:cubicBezTo>
                <a:cubicBezTo>
                  <a:pt x="41859" y="38392"/>
                  <a:pt x="40869" y="36589"/>
                  <a:pt x="38964" y="35738"/>
                </a:cubicBezTo>
                <a:cubicBezTo>
                  <a:pt x="37249" y="34976"/>
                  <a:pt x="34773" y="34976"/>
                  <a:pt x="32830" y="34976"/>
                </a:cubicBezTo>
                <a:lnTo>
                  <a:pt x="24282" y="34976"/>
                </a:lnTo>
                <a:lnTo>
                  <a:pt x="22301" y="45568"/>
                </a:lnTo>
                <a:moveTo>
                  <a:pt x="10909" y="0"/>
                </a:moveTo>
                <a:lnTo>
                  <a:pt x="45403" y="0"/>
                </a:lnTo>
                <a:cubicBezTo>
                  <a:pt x="50762" y="0"/>
                  <a:pt x="56147" y="330"/>
                  <a:pt x="60096" y="2985"/>
                </a:cubicBezTo>
                <a:cubicBezTo>
                  <a:pt x="64313" y="5804"/>
                  <a:pt x="66192" y="10592"/>
                  <a:pt x="65303" y="15380"/>
                </a:cubicBezTo>
                <a:cubicBezTo>
                  <a:pt x="64160" y="21539"/>
                  <a:pt x="58445" y="26759"/>
                  <a:pt x="50990" y="28130"/>
                </a:cubicBezTo>
                <a:lnTo>
                  <a:pt x="50952" y="28308"/>
                </a:lnTo>
                <a:cubicBezTo>
                  <a:pt x="58864" y="29502"/>
                  <a:pt x="63475" y="34633"/>
                  <a:pt x="62166" y="41631"/>
                </a:cubicBezTo>
                <a:cubicBezTo>
                  <a:pt x="61239" y="46685"/>
                  <a:pt x="58014" y="52324"/>
                  <a:pt x="52413" y="55334"/>
                </a:cubicBezTo>
                <a:cubicBezTo>
                  <a:pt x="46342" y="58572"/>
                  <a:pt x="38710" y="58649"/>
                  <a:pt x="32334" y="58649"/>
                </a:cubicBezTo>
                <a:lnTo>
                  <a:pt x="0" y="5864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48084" y="6350728"/>
            <a:ext cx="57287" cy="44564"/>
          </a:xfrm>
          <a:custGeom>
            <a:avLst/>
            <a:gdLst>
              <a:gd name="connsiteX0" fmla="*/ 8141 w 57287"/>
              <a:gd name="connsiteY0" fmla="*/ 864 h 44564"/>
              <a:gd name="connsiteX1" fmla="*/ 27394 w 57287"/>
              <a:gd name="connsiteY1" fmla="*/ 864 h 44564"/>
              <a:gd name="connsiteX2" fmla="*/ 26251 w 57287"/>
              <a:gd name="connsiteY2" fmla="*/ 7023 h 44564"/>
              <a:gd name="connsiteX3" fmla="*/ 26479 w 57287"/>
              <a:gd name="connsiteY3" fmla="*/ 7023 h 44564"/>
              <a:gd name="connsiteX4" fmla="*/ 42697 w 57287"/>
              <a:gd name="connsiteY4" fmla="*/ 0 h 44564"/>
              <a:gd name="connsiteX5" fmla="*/ 55550 w 57287"/>
              <a:gd name="connsiteY5" fmla="*/ 4534 h 44564"/>
              <a:gd name="connsiteX6" fmla="*/ 56413 w 57287"/>
              <a:gd name="connsiteY6" fmla="*/ 17628 h 44564"/>
              <a:gd name="connsiteX7" fmla="*/ 51397 w 57287"/>
              <a:gd name="connsiteY7" fmla="*/ 44564 h 44564"/>
              <a:gd name="connsiteX8" fmla="*/ 31013 w 57287"/>
              <a:gd name="connsiteY8" fmla="*/ 44564 h 44564"/>
              <a:gd name="connsiteX9" fmla="*/ 35941 w 57287"/>
              <a:gd name="connsiteY9" fmla="*/ 18059 h 44564"/>
              <a:gd name="connsiteX10" fmla="*/ 32690 w 57287"/>
              <a:gd name="connsiteY10" fmla="*/ 11722 h 44564"/>
              <a:gd name="connsiteX11" fmla="*/ 25095 w 57287"/>
              <a:gd name="connsiteY11" fmla="*/ 19329 h 44564"/>
              <a:gd name="connsiteX12" fmla="*/ 20409 w 57287"/>
              <a:gd name="connsiteY12" fmla="*/ 44564 h 44564"/>
              <a:gd name="connsiteX13" fmla="*/ 0 w 57287"/>
              <a:gd name="connsiteY13" fmla="*/ 44564 h 445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57287" h="44564">
                <a:moveTo>
                  <a:pt x="8141" y="864"/>
                </a:moveTo>
                <a:lnTo>
                  <a:pt x="27394" y="864"/>
                </a:lnTo>
                <a:lnTo>
                  <a:pt x="26251" y="7023"/>
                </a:lnTo>
                <a:lnTo>
                  <a:pt x="26479" y="7023"/>
                </a:lnTo>
                <a:cubicBezTo>
                  <a:pt x="29858" y="2057"/>
                  <a:pt x="36309" y="0"/>
                  <a:pt x="42697" y="0"/>
                </a:cubicBezTo>
                <a:cubicBezTo>
                  <a:pt x="47638" y="0"/>
                  <a:pt x="53086" y="1194"/>
                  <a:pt x="55550" y="4534"/>
                </a:cubicBezTo>
                <a:cubicBezTo>
                  <a:pt x="58179" y="8128"/>
                  <a:pt x="57264" y="13094"/>
                  <a:pt x="56413" y="17628"/>
                </a:cubicBezTo>
                <a:lnTo>
                  <a:pt x="51397" y="44564"/>
                </a:lnTo>
                <a:lnTo>
                  <a:pt x="31013" y="44564"/>
                </a:lnTo>
                <a:lnTo>
                  <a:pt x="35941" y="18059"/>
                </a:lnTo>
                <a:cubicBezTo>
                  <a:pt x="36436" y="15405"/>
                  <a:pt x="37122" y="11722"/>
                  <a:pt x="32690" y="11722"/>
                </a:cubicBezTo>
                <a:cubicBezTo>
                  <a:pt x="27026" y="11722"/>
                  <a:pt x="25768" y="15735"/>
                  <a:pt x="25095" y="19329"/>
                </a:cubicBezTo>
                <a:lnTo>
                  <a:pt x="20409" y="44564"/>
                </a:lnTo>
                <a:lnTo>
                  <a:pt x="0" y="44564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05697" y="6336629"/>
            <a:ext cx="63030" cy="58661"/>
          </a:xfrm>
          <a:custGeom>
            <a:avLst/>
            <a:gdLst>
              <a:gd name="connsiteX0" fmla="*/ 44374 w 63030"/>
              <a:gd name="connsiteY0" fmla="*/ 30010 h 58661"/>
              <a:gd name="connsiteX1" fmla="*/ 56756 w 63030"/>
              <a:gd name="connsiteY1" fmla="*/ 58661 h 58661"/>
              <a:gd name="connsiteX2" fmla="*/ 35420 w 63030"/>
              <a:gd name="connsiteY2" fmla="*/ 58661 h 58661"/>
              <a:gd name="connsiteX3" fmla="*/ 28816 w 63030"/>
              <a:gd name="connsiteY3" fmla="*/ 41135 h 58661"/>
              <a:gd name="connsiteX4" fmla="*/ 22657 w 63030"/>
              <a:gd name="connsiteY4" fmla="*/ 46596 h 58661"/>
              <a:gd name="connsiteX5" fmla="*/ 20396 w 63030"/>
              <a:gd name="connsiteY5" fmla="*/ 58661 h 58661"/>
              <a:gd name="connsiteX6" fmla="*/ 0 w 63030"/>
              <a:gd name="connsiteY6" fmla="*/ 58661 h 58661"/>
              <a:gd name="connsiteX7" fmla="*/ 10922 w 63030"/>
              <a:gd name="connsiteY7" fmla="*/ 0 h 58661"/>
              <a:gd name="connsiteX8" fmla="*/ 31318 w 63030"/>
              <a:gd name="connsiteY8" fmla="*/ 0 h 58661"/>
              <a:gd name="connsiteX9" fmla="*/ 25425 w 63030"/>
              <a:gd name="connsiteY9" fmla="*/ 31636 h 58661"/>
              <a:gd name="connsiteX10" fmla="*/ 30759 w 63030"/>
              <a:gd name="connsiteY10" fmla="*/ 26759 h 58661"/>
              <a:gd name="connsiteX11" fmla="*/ 45314 w 63030"/>
              <a:gd name="connsiteY11" fmla="*/ 14961 h 58661"/>
              <a:gd name="connsiteX12" fmla="*/ 63030 w 63030"/>
              <a:gd name="connsiteY12" fmla="*/ 14961 h 586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63030" h="58661">
                <a:moveTo>
                  <a:pt x="44374" y="30010"/>
                </a:moveTo>
                <a:lnTo>
                  <a:pt x="56756" y="58661"/>
                </a:lnTo>
                <a:lnTo>
                  <a:pt x="35420" y="58661"/>
                </a:lnTo>
                <a:lnTo>
                  <a:pt x="28816" y="41135"/>
                </a:lnTo>
                <a:lnTo>
                  <a:pt x="22657" y="46596"/>
                </a:lnTo>
                <a:lnTo>
                  <a:pt x="20396" y="58661"/>
                </a:lnTo>
                <a:lnTo>
                  <a:pt x="0" y="58661"/>
                </a:lnTo>
                <a:lnTo>
                  <a:pt x="10922" y="0"/>
                </a:lnTo>
                <a:lnTo>
                  <a:pt x="31318" y="0"/>
                </a:lnTo>
                <a:lnTo>
                  <a:pt x="25425" y="31636"/>
                </a:lnTo>
                <a:lnTo>
                  <a:pt x="30759" y="26759"/>
                </a:lnTo>
                <a:lnTo>
                  <a:pt x="45314" y="14961"/>
                </a:lnTo>
                <a:lnTo>
                  <a:pt x="63030" y="14961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36512" y="6212784"/>
            <a:ext cx="89449" cy="93129"/>
          </a:xfrm>
          <a:custGeom>
            <a:avLst/>
            <a:gdLst>
              <a:gd name="connsiteX0" fmla="*/ 30 w 89449"/>
              <a:gd name="connsiteY0" fmla="*/ 56960 h 93129"/>
              <a:gd name="connsiteX1" fmla="*/ 53180 w 89449"/>
              <a:gd name="connsiteY1" fmla="*/ 0 h 93129"/>
              <a:gd name="connsiteX2" fmla="*/ 89413 w 89449"/>
              <a:gd name="connsiteY2" fmla="*/ 36157 h 93129"/>
              <a:gd name="connsiteX3" fmla="*/ 36276 w 89449"/>
              <a:gd name="connsiteY3" fmla="*/ 93129 h 93129"/>
              <a:gd name="connsiteX4" fmla="*/ 30 w 89449"/>
              <a:gd name="connsiteY4" fmla="*/ 56960 h 93129"/>
              <a:gd name="connsiteX5" fmla="*/ 13988 w 89449"/>
              <a:gd name="connsiteY5" fmla="*/ 57836 h 93129"/>
              <a:gd name="connsiteX6" fmla="*/ 38588 w 89449"/>
              <a:gd name="connsiteY6" fmla="*/ 87859 h 93129"/>
              <a:gd name="connsiteX7" fmla="*/ 75430 w 89449"/>
              <a:gd name="connsiteY7" fmla="*/ 33807 h 93129"/>
              <a:gd name="connsiteX8" fmla="*/ 50551 w 89449"/>
              <a:gd name="connsiteY8" fmla="*/ 3772 h 93129"/>
              <a:gd name="connsiteX9" fmla="*/ 13988 w 89449"/>
              <a:gd name="connsiteY9" fmla="*/ 57836 h 9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89449" h="93129">
                <a:moveTo>
                  <a:pt x="30" y="56960"/>
                </a:moveTo>
                <a:cubicBezTo>
                  <a:pt x="-935" y="28791"/>
                  <a:pt x="21125" y="0"/>
                  <a:pt x="53180" y="0"/>
                </a:cubicBezTo>
                <a:cubicBezTo>
                  <a:pt x="74605" y="0"/>
                  <a:pt x="88626" y="14275"/>
                  <a:pt x="89413" y="36157"/>
                </a:cubicBezTo>
                <a:cubicBezTo>
                  <a:pt x="90429" y="65862"/>
                  <a:pt x="69830" y="93129"/>
                  <a:pt x="36276" y="93129"/>
                </a:cubicBezTo>
                <a:cubicBezTo>
                  <a:pt x="14851" y="93129"/>
                  <a:pt x="818" y="78867"/>
                  <a:pt x="30" y="56960"/>
                </a:cubicBezTo>
                <a:moveTo>
                  <a:pt x="13988" y="57836"/>
                </a:moveTo>
                <a:cubicBezTo>
                  <a:pt x="14534" y="74333"/>
                  <a:pt x="24973" y="87859"/>
                  <a:pt x="38588" y="87859"/>
                </a:cubicBezTo>
                <a:cubicBezTo>
                  <a:pt x="64978" y="87859"/>
                  <a:pt x="76192" y="55461"/>
                  <a:pt x="75430" y="33807"/>
                </a:cubicBezTo>
                <a:cubicBezTo>
                  <a:pt x="74872" y="17272"/>
                  <a:pt x="64153" y="3772"/>
                  <a:pt x="50551" y="3772"/>
                </a:cubicBezTo>
                <a:cubicBezTo>
                  <a:pt x="27869" y="3772"/>
                  <a:pt x="13200" y="36055"/>
                  <a:pt x="13988" y="578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82043" y="6232324"/>
            <a:ext cx="76200" cy="508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8539063" y="6213765"/>
            <a:ext cx="38690" cy="72974"/>
          </a:xfrm>
          <a:custGeom>
            <a:avLst/>
            <a:gdLst>
              <a:gd name="connsiteX0" fmla="*/ 10795 w 38690"/>
              <a:gd name="connsiteY0" fmla="*/ 7861 h 72974"/>
              <a:gd name="connsiteX1" fmla="*/ 26086 w 38690"/>
              <a:gd name="connsiteY1" fmla="*/ 0 h 72974"/>
              <a:gd name="connsiteX2" fmla="*/ 38621 w 38690"/>
              <a:gd name="connsiteY2" fmla="*/ 7861 h 72974"/>
              <a:gd name="connsiteX3" fmla="*/ 23292 w 38690"/>
              <a:gd name="connsiteY3" fmla="*/ 15761 h 72974"/>
              <a:gd name="connsiteX4" fmla="*/ 10795 w 38690"/>
              <a:gd name="connsiteY4" fmla="*/ 7861 h 72974"/>
              <a:gd name="connsiteX5" fmla="*/ 0 w 38690"/>
              <a:gd name="connsiteY5" fmla="*/ 72974 h 72974"/>
              <a:gd name="connsiteX6" fmla="*/ 9360 w 38690"/>
              <a:gd name="connsiteY6" fmla="*/ 20104 h 72974"/>
              <a:gd name="connsiteX7" fmla="*/ 35192 w 38690"/>
              <a:gd name="connsiteY7" fmla="*/ 20104 h 72974"/>
              <a:gd name="connsiteX8" fmla="*/ 25832 w 38690"/>
              <a:gd name="connsiteY8" fmla="*/ 72974 h 729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8690" h="72974">
                <a:moveTo>
                  <a:pt x="10795" y="7861"/>
                </a:moveTo>
                <a:cubicBezTo>
                  <a:pt x="11557" y="3518"/>
                  <a:pt x="18428" y="0"/>
                  <a:pt x="26086" y="0"/>
                </a:cubicBezTo>
                <a:cubicBezTo>
                  <a:pt x="33769" y="0"/>
                  <a:pt x="39383" y="3518"/>
                  <a:pt x="38621" y="7861"/>
                </a:cubicBezTo>
                <a:cubicBezTo>
                  <a:pt x="37808" y="12217"/>
                  <a:pt x="30975" y="15761"/>
                  <a:pt x="23292" y="15761"/>
                </a:cubicBezTo>
                <a:cubicBezTo>
                  <a:pt x="15583" y="15761"/>
                  <a:pt x="10020" y="12217"/>
                  <a:pt x="10795" y="7861"/>
                </a:cubicBezTo>
                <a:moveTo>
                  <a:pt x="0" y="72974"/>
                </a:moveTo>
                <a:lnTo>
                  <a:pt x="9360" y="20104"/>
                </a:lnTo>
                <a:lnTo>
                  <a:pt x="35192" y="20104"/>
                </a:lnTo>
                <a:lnTo>
                  <a:pt x="25832" y="72974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615104" y="6232408"/>
            <a:ext cx="76200" cy="508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8303364" y="6212217"/>
            <a:ext cx="87193" cy="75688"/>
          </a:xfrm>
          <a:custGeom>
            <a:avLst/>
            <a:gdLst>
              <a:gd name="connsiteX0" fmla="*/ 75166 w 87193"/>
              <a:gd name="connsiteY0" fmla="*/ 55507 h 75688"/>
              <a:gd name="connsiteX1" fmla="*/ 53716 w 87193"/>
              <a:gd name="connsiteY1" fmla="*/ 57819 h 75688"/>
              <a:gd name="connsiteX2" fmla="*/ 32075 w 87193"/>
              <a:gd name="connsiteY2" fmla="*/ 40445 h 75688"/>
              <a:gd name="connsiteX3" fmla="*/ 63838 w 87193"/>
              <a:gd name="connsiteY3" fmla="*/ 17179 h 75688"/>
              <a:gd name="connsiteX4" fmla="*/ 83929 w 87193"/>
              <a:gd name="connsiteY4" fmla="*/ 22691 h 75688"/>
              <a:gd name="connsiteX5" fmla="*/ 87193 w 87193"/>
              <a:gd name="connsiteY5" fmla="*/ 4326 h 75688"/>
              <a:gd name="connsiteX6" fmla="*/ 61666 w 87193"/>
              <a:gd name="connsiteY6" fmla="*/ 8 h 75688"/>
              <a:gd name="connsiteX7" fmla="*/ 262 w 87193"/>
              <a:gd name="connsiteY7" fmla="*/ 41055 h 75688"/>
              <a:gd name="connsiteX8" fmla="*/ 45601 w 87193"/>
              <a:gd name="connsiteY8" fmla="*/ 75688 h 75688"/>
              <a:gd name="connsiteX9" fmla="*/ 71725 w 87193"/>
              <a:gd name="connsiteY9" fmla="*/ 74430 h 75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87193" h="75688">
                <a:moveTo>
                  <a:pt x="75166" y="55507"/>
                </a:moveTo>
                <a:cubicBezTo>
                  <a:pt x="66733" y="57184"/>
                  <a:pt x="62009" y="57819"/>
                  <a:pt x="53716" y="57819"/>
                </a:cubicBezTo>
                <a:cubicBezTo>
                  <a:pt x="41359" y="57819"/>
                  <a:pt x="31554" y="51685"/>
                  <a:pt x="32075" y="40445"/>
                </a:cubicBezTo>
                <a:cubicBezTo>
                  <a:pt x="32456" y="32978"/>
                  <a:pt x="41321" y="17179"/>
                  <a:pt x="63838" y="17179"/>
                </a:cubicBezTo>
                <a:cubicBezTo>
                  <a:pt x="70924" y="17179"/>
                  <a:pt x="76487" y="18436"/>
                  <a:pt x="83929" y="22691"/>
                </a:cubicBezTo>
                <a:lnTo>
                  <a:pt x="87193" y="4326"/>
                </a:lnTo>
                <a:cubicBezTo>
                  <a:pt x="77059" y="491"/>
                  <a:pt x="70353" y="-81"/>
                  <a:pt x="61666" y="8"/>
                </a:cubicBezTo>
                <a:cubicBezTo>
                  <a:pt x="32139" y="339"/>
                  <a:pt x="3780" y="13762"/>
                  <a:pt x="262" y="41055"/>
                </a:cubicBezTo>
                <a:cubicBezTo>
                  <a:pt x="-3307" y="68792"/>
                  <a:pt x="30551" y="75751"/>
                  <a:pt x="45601" y="75688"/>
                </a:cubicBezTo>
                <a:cubicBezTo>
                  <a:pt x="54275" y="75662"/>
                  <a:pt x="63304" y="75319"/>
                  <a:pt x="71725" y="7443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76429" y="6216926"/>
            <a:ext cx="51321" cy="69774"/>
          </a:xfrm>
          <a:custGeom>
            <a:avLst/>
            <a:gdLst>
              <a:gd name="connsiteX0" fmla="*/ 12078 w 51321"/>
              <a:gd name="connsiteY0" fmla="*/ 16637 h 69774"/>
              <a:gd name="connsiteX1" fmla="*/ 13932 w 51321"/>
              <a:gd name="connsiteY1" fmla="*/ 5867 h 69774"/>
              <a:gd name="connsiteX2" fmla="*/ 40945 w 51321"/>
              <a:gd name="connsiteY2" fmla="*/ 0 h 69774"/>
              <a:gd name="connsiteX3" fmla="*/ 38075 w 51321"/>
              <a:gd name="connsiteY3" fmla="*/ 16637 h 69774"/>
              <a:gd name="connsiteX4" fmla="*/ 51321 w 51321"/>
              <a:gd name="connsiteY4" fmla="*/ 16637 h 69774"/>
              <a:gd name="connsiteX5" fmla="*/ 48819 w 51321"/>
              <a:gd name="connsiteY5" fmla="*/ 27292 h 69774"/>
              <a:gd name="connsiteX6" fmla="*/ 35979 w 51321"/>
              <a:gd name="connsiteY6" fmla="*/ 27267 h 69774"/>
              <a:gd name="connsiteX7" fmla="*/ 28169 w 51321"/>
              <a:gd name="connsiteY7" fmla="*/ 69774 h 69774"/>
              <a:gd name="connsiteX8" fmla="*/ 2045 w 51321"/>
              <a:gd name="connsiteY8" fmla="*/ 69774 h 69774"/>
              <a:gd name="connsiteX9" fmla="*/ 9804 w 51321"/>
              <a:gd name="connsiteY9" fmla="*/ 27356 h 69774"/>
              <a:gd name="connsiteX10" fmla="*/ 0 w 51321"/>
              <a:gd name="connsiteY10" fmla="*/ 27356 h 69774"/>
              <a:gd name="connsiteX11" fmla="*/ 1994 w 51321"/>
              <a:gd name="connsiteY11" fmla="*/ 16637 h 697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51321" h="69774">
                <a:moveTo>
                  <a:pt x="12078" y="16637"/>
                </a:moveTo>
                <a:lnTo>
                  <a:pt x="13932" y="5867"/>
                </a:lnTo>
                <a:lnTo>
                  <a:pt x="40945" y="0"/>
                </a:lnTo>
                <a:lnTo>
                  <a:pt x="38075" y="16637"/>
                </a:lnTo>
                <a:lnTo>
                  <a:pt x="51321" y="16637"/>
                </a:lnTo>
                <a:lnTo>
                  <a:pt x="48819" y="27292"/>
                </a:lnTo>
                <a:lnTo>
                  <a:pt x="35979" y="27267"/>
                </a:lnTo>
                <a:lnTo>
                  <a:pt x="28169" y="69774"/>
                </a:lnTo>
                <a:cubicBezTo>
                  <a:pt x="28169" y="69774"/>
                  <a:pt x="2146" y="69609"/>
                  <a:pt x="2045" y="69774"/>
                </a:cubicBezTo>
                <a:lnTo>
                  <a:pt x="9804" y="27356"/>
                </a:lnTo>
                <a:lnTo>
                  <a:pt x="0" y="27356"/>
                </a:lnTo>
                <a:lnTo>
                  <a:pt x="1994" y="16637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93805" y="6212973"/>
            <a:ext cx="38862" cy="73762"/>
          </a:xfrm>
          <a:custGeom>
            <a:avLst/>
            <a:gdLst>
              <a:gd name="connsiteX0" fmla="*/ 26314 w 38862"/>
              <a:gd name="connsiteY0" fmla="*/ 73723 h 73762"/>
              <a:gd name="connsiteX1" fmla="*/ 0 w 38862"/>
              <a:gd name="connsiteY1" fmla="*/ 73762 h 73762"/>
              <a:gd name="connsiteX2" fmla="*/ 13221 w 38862"/>
              <a:gd name="connsiteY2" fmla="*/ 0 h 73762"/>
              <a:gd name="connsiteX3" fmla="*/ 38862 w 38862"/>
              <a:gd name="connsiteY3" fmla="*/ 724 h 737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8862" h="73762">
                <a:moveTo>
                  <a:pt x="26314" y="73723"/>
                </a:moveTo>
                <a:lnTo>
                  <a:pt x="0" y="73762"/>
                </a:lnTo>
                <a:lnTo>
                  <a:pt x="13221" y="0"/>
                </a:lnTo>
                <a:lnTo>
                  <a:pt x="38862" y="724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57830" y="6233334"/>
            <a:ext cx="82421" cy="71641"/>
          </a:xfrm>
          <a:custGeom>
            <a:avLst/>
            <a:gdLst>
              <a:gd name="connsiteX0" fmla="*/ 0 w 82421"/>
              <a:gd name="connsiteY0" fmla="*/ 71641 h 71641"/>
              <a:gd name="connsiteX1" fmla="*/ 12573 w 82421"/>
              <a:gd name="connsiteY1" fmla="*/ 800 h 71641"/>
              <a:gd name="connsiteX2" fmla="*/ 35268 w 82421"/>
              <a:gd name="connsiteY2" fmla="*/ 800 h 71641"/>
              <a:gd name="connsiteX3" fmla="*/ 33515 w 82421"/>
              <a:gd name="connsiteY3" fmla="*/ 9843 h 71641"/>
              <a:gd name="connsiteX4" fmla="*/ 42964 w 82421"/>
              <a:gd name="connsiteY4" fmla="*/ 3112 h 71641"/>
              <a:gd name="connsiteX5" fmla="*/ 57620 w 82421"/>
              <a:gd name="connsiteY5" fmla="*/ 0 h 71641"/>
              <a:gd name="connsiteX6" fmla="*/ 71641 w 82421"/>
              <a:gd name="connsiteY6" fmla="*/ 2603 h 71641"/>
              <a:gd name="connsiteX7" fmla="*/ 80785 w 82421"/>
              <a:gd name="connsiteY7" fmla="*/ 12637 h 71641"/>
              <a:gd name="connsiteX8" fmla="*/ 81928 w 82421"/>
              <a:gd name="connsiteY8" fmla="*/ 27026 h 71641"/>
              <a:gd name="connsiteX9" fmla="*/ 69152 w 82421"/>
              <a:gd name="connsiteY9" fmla="*/ 47701 h 71641"/>
              <a:gd name="connsiteX10" fmla="*/ 47092 w 82421"/>
              <a:gd name="connsiteY10" fmla="*/ 54127 h 71641"/>
              <a:gd name="connsiteX11" fmla="*/ 39116 w 82421"/>
              <a:gd name="connsiteY11" fmla="*/ 53264 h 71641"/>
              <a:gd name="connsiteX12" fmla="*/ 33972 w 82421"/>
              <a:gd name="connsiteY12" fmla="*/ 51194 h 71641"/>
              <a:gd name="connsiteX13" fmla="*/ 29705 w 82421"/>
              <a:gd name="connsiteY13" fmla="*/ 47358 h 71641"/>
              <a:gd name="connsiteX14" fmla="*/ 25489 w 82421"/>
              <a:gd name="connsiteY14" fmla="*/ 71641 h 71641"/>
              <a:gd name="connsiteX16" fmla="*/ 47054 w 82421"/>
              <a:gd name="connsiteY16" fmla="*/ 12929 h 71641"/>
              <a:gd name="connsiteX17" fmla="*/ 37871 w 82421"/>
              <a:gd name="connsiteY17" fmla="*/ 16015 h 71641"/>
              <a:gd name="connsiteX18" fmla="*/ 32779 w 82421"/>
              <a:gd name="connsiteY18" fmla="*/ 25057 h 71641"/>
              <a:gd name="connsiteX19" fmla="*/ 34265 w 82421"/>
              <a:gd name="connsiteY19" fmla="*/ 35027 h 71641"/>
              <a:gd name="connsiteX20" fmla="*/ 42240 w 82421"/>
              <a:gd name="connsiteY20" fmla="*/ 38087 h 71641"/>
              <a:gd name="connsiteX21" fmla="*/ 48819 w 82421"/>
              <a:gd name="connsiteY21" fmla="*/ 36767 h 71641"/>
              <a:gd name="connsiteX22" fmla="*/ 53886 w 82421"/>
              <a:gd name="connsiteY22" fmla="*/ 32423 h 71641"/>
              <a:gd name="connsiteX23" fmla="*/ 56718 w 82421"/>
              <a:gd name="connsiteY23" fmla="*/ 25451 h 71641"/>
              <a:gd name="connsiteX24" fmla="*/ 54902 w 82421"/>
              <a:gd name="connsiteY24" fmla="*/ 16078 h 71641"/>
              <a:gd name="connsiteX25" fmla="*/ 47054 w 82421"/>
              <a:gd name="connsiteY25" fmla="*/ 12929 h 716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82421" h="71641">
                <a:moveTo>
                  <a:pt x="0" y="71641"/>
                </a:moveTo>
                <a:lnTo>
                  <a:pt x="12573" y="800"/>
                </a:lnTo>
                <a:lnTo>
                  <a:pt x="35268" y="800"/>
                </a:lnTo>
                <a:lnTo>
                  <a:pt x="33515" y="9843"/>
                </a:lnTo>
                <a:cubicBezTo>
                  <a:pt x="35484" y="7137"/>
                  <a:pt x="38621" y="4928"/>
                  <a:pt x="42964" y="3112"/>
                </a:cubicBezTo>
                <a:cubicBezTo>
                  <a:pt x="47346" y="1334"/>
                  <a:pt x="52286" y="0"/>
                  <a:pt x="57620" y="0"/>
                </a:cubicBezTo>
                <a:cubicBezTo>
                  <a:pt x="63538" y="0"/>
                  <a:pt x="67208" y="318"/>
                  <a:pt x="71641" y="2603"/>
                </a:cubicBezTo>
                <a:cubicBezTo>
                  <a:pt x="76035" y="4928"/>
                  <a:pt x="79108" y="8280"/>
                  <a:pt x="80785" y="12637"/>
                </a:cubicBezTo>
                <a:cubicBezTo>
                  <a:pt x="82499" y="16954"/>
                  <a:pt x="82842" y="21793"/>
                  <a:pt x="81928" y="27026"/>
                </a:cubicBezTo>
                <a:cubicBezTo>
                  <a:pt x="80391" y="35763"/>
                  <a:pt x="76124" y="42659"/>
                  <a:pt x="69152" y="47701"/>
                </a:cubicBezTo>
                <a:cubicBezTo>
                  <a:pt x="62217" y="52769"/>
                  <a:pt x="55982" y="54102"/>
                  <a:pt x="47092" y="54127"/>
                </a:cubicBezTo>
                <a:cubicBezTo>
                  <a:pt x="43942" y="54127"/>
                  <a:pt x="41300" y="53797"/>
                  <a:pt x="39116" y="53264"/>
                </a:cubicBezTo>
                <a:cubicBezTo>
                  <a:pt x="36970" y="52705"/>
                  <a:pt x="35268" y="52032"/>
                  <a:pt x="33972" y="51194"/>
                </a:cubicBezTo>
                <a:cubicBezTo>
                  <a:pt x="32728" y="50356"/>
                  <a:pt x="31407" y="49200"/>
                  <a:pt x="29705" y="47358"/>
                </a:cubicBezTo>
                <a:lnTo>
                  <a:pt x="25489" y="71641"/>
                </a:lnTo>
                <a:moveTo>
                  <a:pt x="47054" y="12929"/>
                </a:moveTo>
                <a:cubicBezTo>
                  <a:pt x="43663" y="12929"/>
                  <a:pt x="40589" y="13970"/>
                  <a:pt x="37871" y="16015"/>
                </a:cubicBezTo>
                <a:cubicBezTo>
                  <a:pt x="35179" y="18059"/>
                  <a:pt x="33452" y="21057"/>
                  <a:pt x="32779" y="25057"/>
                </a:cubicBezTo>
                <a:cubicBezTo>
                  <a:pt x="31953" y="29667"/>
                  <a:pt x="32423" y="32982"/>
                  <a:pt x="34265" y="35027"/>
                </a:cubicBezTo>
                <a:cubicBezTo>
                  <a:pt x="36106" y="37071"/>
                  <a:pt x="38760" y="38087"/>
                  <a:pt x="42240" y="38087"/>
                </a:cubicBezTo>
                <a:cubicBezTo>
                  <a:pt x="44590" y="38087"/>
                  <a:pt x="47041" y="37668"/>
                  <a:pt x="48819" y="36767"/>
                </a:cubicBezTo>
                <a:cubicBezTo>
                  <a:pt x="51029" y="35598"/>
                  <a:pt x="52553" y="34366"/>
                  <a:pt x="53886" y="32423"/>
                </a:cubicBezTo>
                <a:cubicBezTo>
                  <a:pt x="55296" y="30366"/>
                  <a:pt x="56236" y="28105"/>
                  <a:pt x="56718" y="25451"/>
                </a:cubicBezTo>
                <a:cubicBezTo>
                  <a:pt x="57455" y="21285"/>
                  <a:pt x="56833" y="18148"/>
                  <a:pt x="54902" y="16078"/>
                </a:cubicBezTo>
                <a:cubicBezTo>
                  <a:pt x="53010" y="13970"/>
                  <a:pt x="50419" y="12929"/>
                  <a:pt x="47054" y="1292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84325" y="6242588"/>
            <a:ext cx="52499" cy="63094"/>
          </a:xfrm>
          <a:custGeom>
            <a:avLst/>
            <a:gdLst>
              <a:gd name="connsiteX0" fmla="*/ 44880 w 52499"/>
              <a:gd name="connsiteY0" fmla="*/ 42697 h 63094"/>
              <a:gd name="connsiteX1" fmla="*/ 46924 w 52499"/>
              <a:gd name="connsiteY1" fmla="*/ 44082 h 63094"/>
              <a:gd name="connsiteX2" fmla="*/ 18870 w 52499"/>
              <a:gd name="connsiteY2" fmla="*/ 63094 h 63094"/>
              <a:gd name="connsiteX3" fmla="*/ 23 w 52499"/>
              <a:gd name="connsiteY3" fmla="*/ 43701 h 63094"/>
              <a:gd name="connsiteX4" fmla="*/ 37806 w 52499"/>
              <a:gd name="connsiteY4" fmla="*/ 0 h 63094"/>
              <a:gd name="connsiteX5" fmla="*/ 52487 w 52499"/>
              <a:gd name="connsiteY5" fmla="*/ 11290 h 63094"/>
              <a:gd name="connsiteX6" fmla="*/ 11149 w 52499"/>
              <a:gd name="connsiteY6" fmla="*/ 35192 h 63094"/>
              <a:gd name="connsiteX7" fmla="*/ 10514 w 52499"/>
              <a:gd name="connsiteY7" fmla="*/ 41847 h 63094"/>
              <a:gd name="connsiteX8" fmla="*/ 24661 w 52499"/>
              <a:gd name="connsiteY8" fmla="*/ 55601 h 63094"/>
              <a:gd name="connsiteX9" fmla="*/ 44880 w 52499"/>
              <a:gd name="connsiteY9" fmla="*/ 42697 h 63094"/>
              <a:gd name="connsiteX10" fmla="*/ 42606 w 52499"/>
              <a:gd name="connsiteY10" fmla="*/ 10160 h 63094"/>
              <a:gd name="connsiteX11" fmla="*/ 35926 w 52499"/>
              <a:gd name="connsiteY11" fmla="*/ 3035 h 63094"/>
              <a:gd name="connsiteX12" fmla="*/ 12114 w 52499"/>
              <a:gd name="connsiteY12" fmla="*/ 32169 h 63094"/>
              <a:gd name="connsiteX13" fmla="*/ 42606 w 52499"/>
              <a:gd name="connsiteY13" fmla="*/ 10160 h 630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52499" h="63094">
                <a:moveTo>
                  <a:pt x="44880" y="42697"/>
                </a:moveTo>
                <a:lnTo>
                  <a:pt x="46924" y="44082"/>
                </a:lnTo>
                <a:cubicBezTo>
                  <a:pt x="41768" y="54610"/>
                  <a:pt x="31240" y="63094"/>
                  <a:pt x="18870" y="63094"/>
                </a:cubicBezTo>
                <a:cubicBezTo>
                  <a:pt x="8761" y="63094"/>
                  <a:pt x="455" y="56363"/>
                  <a:pt x="23" y="43701"/>
                </a:cubicBezTo>
                <a:cubicBezTo>
                  <a:pt x="-802" y="21057"/>
                  <a:pt x="20432" y="0"/>
                  <a:pt x="37806" y="0"/>
                </a:cubicBezTo>
                <a:cubicBezTo>
                  <a:pt x="45261" y="0"/>
                  <a:pt x="52182" y="3264"/>
                  <a:pt x="52487" y="11290"/>
                </a:cubicBezTo>
                <a:cubicBezTo>
                  <a:pt x="53135" y="29299"/>
                  <a:pt x="27824" y="34811"/>
                  <a:pt x="11149" y="35192"/>
                </a:cubicBezTo>
                <a:cubicBezTo>
                  <a:pt x="10615" y="37071"/>
                  <a:pt x="10425" y="38964"/>
                  <a:pt x="10514" y="41847"/>
                </a:cubicBezTo>
                <a:cubicBezTo>
                  <a:pt x="10793" y="49314"/>
                  <a:pt x="15314" y="55601"/>
                  <a:pt x="24661" y="55601"/>
                </a:cubicBezTo>
                <a:cubicBezTo>
                  <a:pt x="32726" y="55601"/>
                  <a:pt x="40803" y="49098"/>
                  <a:pt x="44880" y="42697"/>
                </a:cubicBezTo>
                <a:moveTo>
                  <a:pt x="42606" y="10160"/>
                </a:moveTo>
                <a:cubicBezTo>
                  <a:pt x="42467" y="5905"/>
                  <a:pt x="40333" y="3035"/>
                  <a:pt x="35926" y="3035"/>
                </a:cubicBezTo>
                <a:cubicBezTo>
                  <a:pt x="25322" y="3035"/>
                  <a:pt x="14070" y="23800"/>
                  <a:pt x="12114" y="32169"/>
                </a:cubicBezTo>
                <a:cubicBezTo>
                  <a:pt x="29500" y="32169"/>
                  <a:pt x="43026" y="21819"/>
                  <a:pt x="42606" y="1016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823860" y="6242581"/>
            <a:ext cx="50800" cy="508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8474393" y="6117952"/>
            <a:ext cx="440744" cy="227368"/>
          </a:xfrm>
          <a:custGeom>
            <a:avLst/>
            <a:gdLst>
              <a:gd name="connsiteX0" fmla="*/ 436005 w 440744"/>
              <a:gd name="connsiteY0" fmla="*/ 21124 h 227368"/>
              <a:gd name="connsiteX1" fmla="*/ 3570 w 440744"/>
              <a:gd name="connsiteY1" fmla="*/ 41825 h 227368"/>
              <a:gd name="connsiteX2" fmla="*/ 839 w 440744"/>
              <a:gd name="connsiteY2" fmla="*/ 42422 h 227368"/>
              <a:gd name="connsiteX3" fmla="*/ 14 w 440744"/>
              <a:gd name="connsiteY3" fmla="*/ 43616 h 227368"/>
              <a:gd name="connsiteX4" fmla="*/ 1207 w 440744"/>
              <a:gd name="connsiteY4" fmla="*/ 44454 h 227368"/>
              <a:gd name="connsiteX5" fmla="*/ 3900 w 440744"/>
              <a:gd name="connsiteY5" fmla="*/ 43921 h 227368"/>
              <a:gd name="connsiteX6" fmla="*/ 343866 w 440744"/>
              <a:gd name="connsiteY6" fmla="*/ 45737 h 227368"/>
              <a:gd name="connsiteX7" fmla="*/ 338634 w 440744"/>
              <a:gd name="connsiteY7" fmla="*/ 95432 h 227368"/>
              <a:gd name="connsiteX8" fmla="*/ 355360 w 440744"/>
              <a:gd name="connsiteY8" fmla="*/ 119422 h 227368"/>
              <a:gd name="connsiteX9" fmla="*/ 436005 w 440744"/>
              <a:gd name="connsiteY9" fmla="*/ 21124 h 227368"/>
              <a:gd name="connsiteX10" fmla="*/ 258967 w 440744"/>
              <a:gd name="connsiteY10" fmla="*/ 164444 h 227368"/>
              <a:gd name="connsiteX11" fmla="*/ 258878 w 440744"/>
              <a:gd name="connsiteY11" fmla="*/ 164507 h 227368"/>
              <a:gd name="connsiteX12" fmla="*/ 165583 w 440744"/>
              <a:gd name="connsiteY12" fmla="*/ 224731 h 227368"/>
              <a:gd name="connsiteX13" fmla="*/ 164237 w 440744"/>
              <a:gd name="connsiteY13" fmla="*/ 225505 h 227368"/>
              <a:gd name="connsiteX14" fmla="*/ 163983 w 440744"/>
              <a:gd name="connsiteY14" fmla="*/ 226928 h 227368"/>
              <a:gd name="connsiteX15" fmla="*/ 165393 w 440744"/>
              <a:gd name="connsiteY15" fmla="*/ 227169 h 227368"/>
              <a:gd name="connsiteX16" fmla="*/ 166549 w 440744"/>
              <a:gd name="connsiteY16" fmla="*/ 226572 h 227368"/>
              <a:gd name="connsiteX17" fmla="*/ 262878 w 440744"/>
              <a:gd name="connsiteY17" fmla="*/ 174782 h 227368"/>
              <a:gd name="connsiteX18" fmla="*/ 263399 w 440744"/>
              <a:gd name="connsiteY18" fmla="*/ 174477 h 227368"/>
              <a:gd name="connsiteX19" fmla="*/ 258967 w 440744"/>
              <a:gd name="connsiteY19" fmla="*/ 164444 h 2273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440744" h="227368">
                <a:moveTo>
                  <a:pt x="436005" y="21124"/>
                </a:moveTo>
                <a:cubicBezTo>
                  <a:pt x="393498" y="-25764"/>
                  <a:pt x="119914" y="16425"/>
                  <a:pt x="3570" y="41825"/>
                </a:cubicBezTo>
                <a:lnTo>
                  <a:pt x="839" y="42422"/>
                </a:lnTo>
                <a:cubicBezTo>
                  <a:pt x="280" y="42511"/>
                  <a:pt x="-75" y="43057"/>
                  <a:pt x="14" y="43616"/>
                </a:cubicBezTo>
                <a:cubicBezTo>
                  <a:pt x="115" y="44187"/>
                  <a:pt x="636" y="44530"/>
                  <a:pt x="1207" y="44454"/>
                </a:cubicBezTo>
                <a:lnTo>
                  <a:pt x="3900" y="43921"/>
                </a:lnTo>
                <a:cubicBezTo>
                  <a:pt x="100293" y="26763"/>
                  <a:pt x="300737" y="2963"/>
                  <a:pt x="343866" y="45737"/>
                </a:cubicBezTo>
                <a:cubicBezTo>
                  <a:pt x="357023" y="58780"/>
                  <a:pt x="353886" y="75595"/>
                  <a:pt x="338634" y="95432"/>
                </a:cubicBezTo>
                <a:cubicBezTo>
                  <a:pt x="346863" y="100715"/>
                  <a:pt x="352718" y="109021"/>
                  <a:pt x="355360" y="119422"/>
                </a:cubicBezTo>
                <a:cubicBezTo>
                  <a:pt x="414923" y="79798"/>
                  <a:pt x="454940" y="42016"/>
                  <a:pt x="436005" y="21124"/>
                </a:cubicBezTo>
                <a:moveTo>
                  <a:pt x="258967" y="164444"/>
                </a:moveTo>
                <a:cubicBezTo>
                  <a:pt x="258928" y="164469"/>
                  <a:pt x="258916" y="164482"/>
                  <a:pt x="258878" y="164507"/>
                </a:cubicBezTo>
                <a:cubicBezTo>
                  <a:pt x="231903" y="183608"/>
                  <a:pt x="199937" y="203661"/>
                  <a:pt x="165583" y="224731"/>
                </a:cubicBezTo>
                <a:lnTo>
                  <a:pt x="164237" y="225505"/>
                </a:lnTo>
                <a:cubicBezTo>
                  <a:pt x="163755" y="225823"/>
                  <a:pt x="163640" y="226471"/>
                  <a:pt x="163983" y="226928"/>
                </a:cubicBezTo>
                <a:cubicBezTo>
                  <a:pt x="164288" y="227398"/>
                  <a:pt x="164936" y="227512"/>
                  <a:pt x="165393" y="227169"/>
                </a:cubicBezTo>
                <a:lnTo>
                  <a:pt x="166549" y="226572"/>
                </a:lnTo>
                <a:cubicBezTo>
                  <a:pt x="195708" y="211358"/>
                  <a:pt x="229172" y="193298"/>
                  <a:pt x="262878" y="174782"/>
                </a:cubicBezTo>
                <a:cubicBezTo>
                  <a:pt x="263069" y="174667"/>
                  <a:pt x="263246" y="174578"/>
                  <a:pt x="263399" y="174477"/>
                </a:cubicBezTo>
                <a:cubicBezTo>
                  <a:pt x="261545" y="171441"/>
                  <a:pt x="260033" y="168101"/>
                  <a:pt x="258967" y="164444"/>
                </a:cubicBezTo>
              </a:path>
            </a:pathLst>
          </a:custGeom>
          <a:solidFill>
            <a:srgbClr val="b4111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47653" y="6234862"/>
            <a:ext cx="8865" cy="9220"/>
          </a:xfrm>
          <a:custGeom>
            <a:avLst/>
            <a:gdLst>
              <a:gd name="connsiteX0" fmla="*/ 0 w 8865"/>
              <a:gd name="connsiteY0" fmla="*/ 0 h 9220"/>
              <a:gd name="connsiteX1" fmla="*/ 1791 w 8865"/>
              <a:gd name="connsiteY1" fmla="*/ 0 h 9220"/>
              <a:gd name="connsiteX2" fmla="*/ 4432 w 8865"/>
              <a:gd name="connsiteY2" fmla="*/ 7798 h 9220"/>
              <a:gd name="connsiteX3" fmla="*/ 7074 w 8865"/>
              <a:gd name="connsiteY3" fmla="*/ 0 h 9220"/>
              <a:gd name="connsiteX4" fmla="*/ 8865 w 8865"/>
              <a:gd name="connsiteY4" fmla="*/ 0 h 9220"/>
              <a:gd name="connsiteX5" fmla="*/ 8865 w 8865"/>
              <a:gd name="connsiteY5" fmla="*/ 9220 h 9220"/>
              <a:gd name="connsiteX6" fmla="*/ 7658 w 8865"/>
              <a:gd name="connsiteY6" fmla="*/ 9220 h 9220"/>
              <a:gd name="connsiteX7" fmla="*/ 7658 w 8865"/>
              <a:gd name="connsiteY7" fmla="*/ 3772 h 9220"/>
              <a:gd name="connsiteX8" fmla="*/ 7671 w 8865"/>
              <a:gd name="connsiteY8" fmla="*/ 2845 h 9220"/>
              <a:gd name="connsiteX9" fmla="*/ 7696 w 8865"/>
              <a:gd name="connsiteY9" fmla="*/ 1448 h 9220"/>
              <a:gd name="connsiteX10" fmla="*/ 5042 w 8865"/>
              <a:gd name="connsiteY10" fmla="*/ 9220 h 9220"/>
              <a:gd name="connsiteX11" fmla="*/ 3810 w 8865"/>
              <a:gd name="connsiteY11" fmla="*/ 9220 h 9220"/>
              <a:gd name="connsiteX12" fmla="*/ 1156 w 8865"/>
              <a:gd name="connsiteY12" fmla="*/ 1448 h 9220"/>
              <a:gd name="connsiteX13" fmla="*/ 1156 w 8865"/>
              <a:gd name="connsiteY13" fmla="*/ 1727 h 9220"/>
              <a:gd name="connsiteX14" fmla="*/ 1181 w 8865"/>
              <a:gd name="connsiteY14" fmla="*/ 2756 h 9220"/>
              <a:gd name="connsiteX15" fmla="*/ 1194 w 8865"/>
              <a:gd name="connsiteY15" fmla="*/ 3772 h 9220"/>
              <a:gd name="connsiteX16" fmla="*/ 1194 w 8865"/>
              <a:gd name="connsiteY16" fmla="*/ 9220 h 9220"/>
              <a:gd name="connsiteX17" fmla="*/ 0 w 8865"/>
              <a:gd name="connsiteY17" fmla="*/ 9220 h 9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8865" h="9220">
                <a:moveTo>
                  <a:pt x="0" y="0"/>
                </a:moveTo>
                <a:lnTo>
                  <a:pt x="1791" y="0"/>
                </a:lnTo>
                <a:lnTo>
                  <a:pt x="4432" y="7798"/>
                </a:lnTo>
                <a:lnTo>
                  <a:pt x="7074" y="0"/>
                </a:lnTo>
                <a:lnTo>
                  <a:pt x="8865" y="0"/>
                </a:lnTo>
                <a:lnTo>
                  <a:pt x="8865" y="9220"/>
                </a:lnTo>
                <a:lnTo>
                  <a:pt x="7658" y="9220"/>
                </a:lnTo>
                <a:lnTo>
                  <a:pt x="7658" y="3772"/>
                </a:lnTo>
                <a:cubicBezTo>
                  <a:pt x="7658" y="3594"/>
                  <a:pt x="7658" y="3277"/>
                  <a:pt x="7671" y="2845"/>
                </a:cubicBezTo>
                <a:cubicBezTo>
                  <a:pt x="7684" y="2413"/>
                  <a:pt x="7696" y="1943"/>
                  <a:pt x="7696" y="1448"/>
                </a:cubicBezTo>
                <a:lnTo>
                  <a:pt x="5042" y="9220"/>
                </a:lnTo>
                <a:lnTo>
                  <a:pt x="3810" y="9220"/>
                </a:lnTo>
                <a:lnTo>
                  <a:pt x="1156" y="1448"/>
                </a:lnTo>
                <a:lnTo>
                  <a:pt x="1156" y="1727"/>
                </a:lnTo>
                <a:cubicBezTo>
                  <a:pt x="1156" y="1956"/>
                  <a:pt x="1168" y="2299"/>
                  <a:pt x="1181" y="2756"/>
                </a:cubicBezTo>
                <a:cubicBezTo>
                  <a:pt x="1181" y="3226"/>
                  <a:pt x="1194" y="3569"/>
                  <a:pt x="1194" y="3772"/>
                </a:cubicBezTo>
                <a:lnTo>
                  <a:pt x="1194" y="9220"/>
                </a:lnTo>
                <a:lnTo>
                  <a:pt x="0" y="922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88665" y="6283479"/>
            <a:ext cx="1622387" cy="118389"/>
          </a:xfrm>
          <a:custGeom>
            <a:avLst/>
            <a:gdLst>
              <a:gd name="connsiteX0" fmla="*/ 0 w 1622387"/>
              <a:gd name="connsiteY0" fmla="*/ 118389 h 118389"/>
              <a:gd name="connsiteX1" fmla="*/ 1622387 w 1622387"/>
              <a:gd name="connsiteY1" fmla="*/ 118389 h 118389"/>
              <a:gd name="connsiteX2" fmla="*/ 1622387 w 1622387"/>
              <a:gd name="connsiteY2" fmla="*/ 0 h 118389"/>
              <a:gd name="connsiteX3" fmla="*/ 0 w 1622387"/>
              <a:gd name="connsiteY3" fmla="*/ 0 h 1183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22387" h="118389">
                <a:moveTo>
                  <a:pt x="0" y="118389"/>
                </a:moveTo>
                <a:lnTo>
                  <a:pt x="1622387" y="118389"/>
                </a:lnTo>
                <a:lnTo>
                  <a:pt x="16223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3353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88765" y="2840046"/>
            <a:ext cx="3826134" cy="2391335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248694" y="4426102"/>
            <a:ext cx="50800" cy="381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8190648" y="4412666"/>
            <a:ext cx="60052" cy="53772"/>
          </a:xfrm>
          <a:custGeom>
            <a:avLst/>
            <a:gdLst>
              <a:gd name="connsiteX0" fmla="*/ 32398 w 60052"/>
              <a:gd name="connsiteY0" fmla="*/ 20612 h 53772"/>
              <a:gd name="connsiteX1" fmla="*/ 38151 w 60052"/>
              <a:gd name="connsiteY1" fmla="*/ 19596 h 53772"/>
              <a:gd name="connsiteX2" fmla="*/ 40691 w 60052"/>
              <a:gd name="connsiteY2" fmla="*/ 16065 h 53772"/>
              <a:gd name="connsiteX3" fmla="*/ 33807 w 60052"/>
              <a:gd name="connsiteY3" fmla="*/ 11532 h 53772"/>
              <a:gd name="connsiteX4" fmla="*/ 26073 w 60052"/>
              <a:gd name="connsiteY4" fmla="*/ 11532 h 53772"/>
              <a:gd name="connsiteX5" fmla="*/ 24384 w 60052"/>
              <a:gd name="connsiteY5" fmla="*/ 20612 h 53772"/>
              <a:gd name="connsiteX7" fmla="*/ 29019 w 60052"/>
              <a:gd name="connsiteY7" fmla="*/ 41770 h 53772"/>
              <a:gd name="connsiteX8" fmla="*/ 34976 w 60052"/>
              <a:gd name="connsiteY8" fmla="*/ 40767 h 53772"/>
              <a:gd name="connsiteX9" fmla="*/ 38024 w 60052"/>
              <a:gd name="connsiteY9" fmla="*/ 36995 h 53772"/>
              <a:gd name="connsiteX10" fmla="*/ 35712 w 60052"/>
              <a:gd name="connsiteY10" fmla="*/ 32766 h 53772"/>
              <a:gd name="connsiteX11" fmla="*/ 30074 w 60052"/>
              <a:gd name="connsiteY11" fmla="*/ 32055 h 53772"/>
              <a:gd name="connsiteX12" fmla="*/ 22250 w 60052"/>
              <a:gd name="connsiteY12" fmla="*/ 32055 h 53772"/>
              <a:gd name="connsiteX13" fmla="*/ 20434 w 60052"/>
              <a:gd name="connsiteY13" fmla="*/ 41770 h 53772"/>
              <a:gd name="connsiteX15" fmla="*/ 9982 w 60052"/>
              <a:gd name="connsiteY15" fmla="*/ 0 h 53772"/>
              <a:gd name="connsiteX16" fmla="*/ 41605 w 60052"/>
              <a:gd name="connsiteY16" fmla="*/ 0 h 53772"/>
              <a:gd name="connsiteX17" fmla="*/ 55067 w 60052"/>
              <a:gd name="connsiteY17" fmla="*/ 2743 h 53772"/>
              <a:gd name="connsiteX18" fmla="*/ 59855 w 60052"/>
              <a:gd name="connsiteY18" fmla="*/ 14110 h 53772"/>
              <a:gd name="connsiteX19" fmla="*/ 46736 w 60052"/>
              <a:gd name="connsiteY19" fmla="*/ 25794 h 53772"/>
              <a:gd name="connsiteX20" fmla="*/ 46698 w 60052"/>
              <a:gd name="connsiteY20" fmla="*/ 25959 h 53772"/>
              <a:gd name="connsiteX21" fmla="*/ 56972 w 60052"/>
              <a:gd name="connsiteY21" fmla="*/ 38176 h 53772"/>
              <a:gd name="connsiteX22" fmla="*/ 48031 w 60052"/>
              <a:gd name="connsiteY22" fmla="*/ 50724 h 53772"/>
              <a:gd name="connsiteX23" fmla="*/ 29629 w 60052"/>
              <a:gd name="connsiteY23" fmla="*/ 53772 h 53772"/>
              <a:gd name="connsiteX24" fmla="*/ 0 w 60052"/>
              <a:gd name="connsiteY24" fmla="*/ 53772 h 53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60052" h="53772">
                <a:moveTo>
                  <a:pt x="32398" y="20612"/>
                </a:moveTo>
                <a:cubicBezTo>
                  <a:pt x="34277" y="20612"/>
                  <a:pt x="36538" y="20701"/>
                  <a:pt x="38151" y="19596"/>
                </a:cubicBezTo>
                <a:cubicBezTo>
                  <a:pt x="39561" y="18656"/>
                  <a:pt x="40462" y="17323"/>
                  <a:pt x="40691" y="16065"/>
                </a:cubicBezTo>
                <a:cubicBezTo>
                  <a:pt x="41453" y="12065"/>
                  <a:pt x="37579" y="11532"/>
                  <a:pt x="33807" y="11532"/>
                </a:cubicBezTo>
                <a:lnTo>
                  <a:pt x="26073" y="11532"/>
                </a:lnTo>
                <a:lnTo>
                  <a:pt x="24384" y="20612"/>
                </a:lnTo>
                <a:moveTo>
                  <a:pt x="29019" y="41770"/>
                </a:moveTo>
                <a:cubicBezTo>
                  <a:pt x="31001" y="41770"/>
                  <a:pt x="33160" y="41859"/>
                  <a:pt x="34976" y="40767"/>
                </a:cubicBezTo>
                <a:cubicBezTo>
                  <a:pt x="36551" y="39903"/>
                  <a:pt x="37757" y="38494"/>
                  <a:pt x="38024" y="36995"/>
                </a:cubicBezTo>
                <a:cubicBezTo>
                  <a:pt x="38367" y="35192"/>
                  <a:pt x="37452" y="33553"/>
                  <a:pt x="35712" y="32766"/>
                </a:cubicBezTo>
                <a:cubicBezTo>
                  <a:pt x="34138" y="32055"/>
                  <a:pt x="31877" y="32055"/>
                  <a:pt x="30074" y="32055"/>
                </a:cubicBezTo>
                <a:lnTo>
                  <a:pt x="22250" y="32055"/>
                </a:lnTo>
                <a:lnTo>
                  <a:pt x="20434" y="41770"/>
                </a:lnTo>
                <a:moveTo>
                  <a:pt x="9982" y="0"/>
                </a:moveTo>
                <a:lnTo>
                  <a:pt x="41605" y="0"/>
                </a:lnTo>
                <a:cubicBezTo>
                  <a:pt x="46533" y="0"/>
                  <a:pt x="51460" y="305"/>
                  <a:pt x="55067" y="2743"/>
                </a:cubicBezTo>
                <a:cubicBezTo>
                  <a:pt x="58941" y="5334"/>
                  <a:pt x="60668" y="9728"/>
                  <a:pt x="59855" y="14110"/>
                </a:cubicBezTo>
                <a:cubicBezTo>
                  <a:pt x="58801" y="19749"/>
                  <a:pt x="53556" y="24536"/>
                  <a:pt x="46736" y="25794"/>
                </a:cubicBezTo>
                <a:lnTo>
                  <a:pt x="46698" y="25959"/>
                </a:lnTo>
                <a:cubicBezTo>
                  <a:pt x="53950" y="27051"/>
                  <a:pt x="58166" y="31750"/>
                  <a:pt x="56972" y="38176"/>
                </a:cubicBezTo>
                <a:cubicBezTo>
                  <a:pt x="56109" y="42799"/>
                  <a:pt x="53162" y="47968"/>
                  <a:pt x="48031" y="50724"/>
                </a:cubicBezTo>
                <a:cubicBezTo>
                  <a:pt x="42469" y="53696"/>
                  <a:pt x="35471" y="53772"/>
                  <a:pt x="29629" y="53772"/>
                </a:cubicBezTo>
                <a:lnTo>
                  <a:pt x="0" y="53772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06445" y="4425598"/>
            <a:ext cx="52497" cy="40843"/>
          </a:xfrm>
          <a:custGeom>
            <a:avLst/>
            <a:gdLst>
              <a:gd name="connsiteX0" fmla="*/ 7455 w 52497"/>
              <a:gd name="connsiteY0" fmla="*/ 787 h 40843"/>
              <a:gd name="connsiteX1" fmla="*/ 25108 w 52497"/>
              <a:gd name="connsiteY1" fmla="*/ 787 h 40843"/>
              <a:gd name="connsiteX2" fmla="*/ 24067 w 52497"/>
              <a:gd name="connsiteY2" fmla="*/ 6426 h 40843"/>
              <a:gd name="connsiteX3" fmla="*/ 24257 w 52497"/>
              <a:gd name="connsiteY3" fmla="*/ 6426 h 40843"/>
              <a:gd name="connsiteX4" fmla="*/ 39129 w 52497"/>
              <a:gd name="connsiteY4" fmla="*/ 0 h 40843"/>
              <a:gd name="connsiteX5" fmla="*/ 50902 w 52497"/>
              <a:gd name="connsiteY5" fmla="*/ 4153 h 40843"/>
              <a:gd name="connsiteX6" fmla="*/ 51702 w 52497"/>
              <a:gd name="connsiteY6" fmla="*/ 16154 h 40843"/>
              <a:gd name="connsiteX7" fmla="*/ 47104 w 52497"/>
              <a:gd name="connsiteY7" fmla="*/ 40843 h 40843"/>
              <a:gd name="connsiteX8" fmla="*/ 28410 w 52497"/>
              <a:gd name="connsiteY8" fmla="*/ 40843 h 40843"/>
              <a:gd name="connsiteX9" fmla="*/ 32944 w 52497"/>
              <a:gd name="connsiteY9" fmla="*/ 16548 h 40843"/>
              <a:gd name="connsiteX10" fmla="*/ 29947 w 52497"/>
              <a:gd name="connsiteY10" fmla="*/ 10744 h 40843"/>
              <a:gd name="connsiteX11" fmla="*/ 22987 w 52497"/>
              <a:gd name="connsiteY11" fmla="*/ 17717 h 40843"/>
              <a:gd name="connsiteX12" fmla="*/ 18694 w 52497"/>
              <a:gd name="connsiteY12" fmla="*/ 40843 h 40843"/>
              <a:gd name="connsiteX13" fmla="*/ 0 w 52497"/>
              <a:gd name="connsiteY13" fmla="*/ 40843 h 40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52497" h="40843">
                <a:moveTo>
                  <a:pt x="7455" y="787"/>
                </a:moveTo>
                <a:lnTo>
                  <a:pt x="25108" y="787"/>
                </a:lnTo>
                <a:lnTo>
                  <a:pt x="24067" y="6426"/>
                </a:lnTo>
                <a:lnTo>
                  <a:pt x="24257" y="6426"/>
                </a:lnTo>
                <a:cubicBezTo>
                  <a:pt x="27356" y="1880"/>
                  <a:pt x="33274" y="0"/>
                  <a:pt x="39129" y="0"/>
                </a:cubicBezTo>
                <a:cubicBezTo>
                  <a:pt x="43663" y="0"/>
                  <a:pt x="48654" y="1092"/>
                  <a:pt x="50902" y="4153"/>
                </a:cubicBezTo>
                <a:cubicBezTo>
                  <a:pt x="53315" y="7442"/>
                  <a:pt x="52476" y="12002"/>
                  <a:pt x="51702" y="16154"/>
                </a:cubicBezTo>
                <a:lnTo>
                  <a:pt x="47104" y="40843"/>
                </a:lnTo>
                <a:lnTo>
                  <a:pt x="28410" y="40843"/>
                </a:lnTo>
                <a:lnTo>
                  <a:pt x="32944" y="16548"/>
                </a:lnTo>
                <a:cubicBezTo>
                  <a:pt x="33401" y="14122"/>
                  <a:pt x="34023" y="10744"/>
                  <a:pt x="29947" y="10744"/>
                </a:cubicBezTo>
                <a:cubicBezTo>
                  <a:pt x="24765" y="10744"/>
                  <a:pt x="23622" y="14427"/>
                  <a:pt x="22987" y="17717"/>
                </a:cubicBezTo>
                <a:lnTo>
                  <a:pt x="18694" y="40843"/>
                </a:lnTo>
                <a:lnTo>
                  <a:pt x="0" y="40843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59254" y="4412670"/>
            <a:ext cx="57760" cy="53772"/>
          </a:xfrm>
          <a:custGeom>
            <a:avLst/>
            <a:gdLst>
              <a:gd name="connsiteX0" fmla="*/ 40665 w 57760"/>
              <a:gd name="connsiteY0" fmla="*/ 27508 h 53772"/>
              <a:gd name="connsiteX1" fmla="*/ 52006 w 57760"/>
              <a:gd name="connsiteY1" fmla="*/ 53772 h 53772"/>
              <a:gd name="connsiteX2" fmla="*/ 32461 w 57760"/>
              <a:gd name="connsiteY2" fmla="*/ 53772 h 53772"/>
              <a:gd name="connsiteX3" fmla="*/ 26403 w 57760"/>
              <a:gd name="connsiteY3" fmla="*/ 37706 h 53772"/>
              <a:gd name="connsiteX4" fmla="*/ 20752 w 57760"/>
              <a:gd name="connsiteY4" fmla="*/ 42710 h 53772"/>
              <a:gd name="connsiteX5" fmla="*/ 18694 w 57760"/>
              <a:gd name="connsiteY5" fmla="*/ 53772 h 53772"/>
              <a:gd name="connsiteX6" fmla="*/ 0 w 57760"/>
              <a:gd name="connsiteY6" fmla="*/ 53772 h 53772"/>
              <a:gd name="connsiteX7" fmla="*/ 9995 w 57760"/>
              <a:gd name="connsiteY7" fmla="*/ 0 h 53772"/>
              <a:gd name="connsiteX8" fmla="*/ 28702 w 57760"/>
              <a:gd name="connsiteY8" fmla="*/ 0 h 53772"/>
              <a:gd name="connsiteX9" fmla="*/ 23292 w 57760"/>
              <a:gd name="connsiteY9" fmla="*/ 28994 h 53772"/>
              <a:gd name="connsiteX10" fmla="*/ 28181 w 57760"/>
              <a:gd name="connsiteY10" fmla="*/ 24524 h 53772"/>
              <a:gd name="connsiteX11" fmla="*/ 41529 w 57760"/>
              <a:gd name="connsiteY11" fmla="*/ 13716 h 53772"/>
              <a:gd name="connsiteX12" fmla="*/ 57760 w 57760"/>
              <a:gd name="connsiteY12" fmla="*/ 13716 h 53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7760" h="53772">
                <a:moveTo>
                  <a:pt x="40665" y="27508"/>
                </a:moveTo>
                <a:lnTo>
                  <a:pt x="52006" y="53772"/>
                </a:lnTo>
                <a:lnTo>
                  <a:pt x="32461" y="53772"/>
                </a:lnTo>
                <a:lnTo>
                  <a:pt x="26403" y="37706"/>
                </a:lnTo>
                <a:lnTo>
                  <a:pt x="20752" y="42710"/>
                </a:lnTo>
                <a:lnTo>
                  <a:pt x="18694" y="53772"/>
                </a:lnTo>
                <a:lnTo>
                  <a:pt x="0" y="53772"/>
                </a:lnTo>
                <a:lnTo>
                  <a:pt x="9995" y="0"/>
                </a:lnTo>
                <a:lnTo>
                  <a:pt x="28702" y="0"/>
                </a:lnTo>
                <a:lnTo>
                  <a:pt x="23292" y="28994"/>
                </a:lnTo>
                <a:lnTo>
                  <a:pt x="28181" y="24524"/>
                </a:lnTo>
                <a:lnTo>
                  <a:pt x="41529" y="13716"/>
                </a:lnTo>
                <a:lnTo>
                  <a:pt x="57760" y="13716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87680" y="4383272"/>
            <a:ext cx="81977" cy="85369"/>
          </a:xfrm>
          <a:custGeom>
            <a:avLst/>
            <a:gdLst>
              <a:gd name="connsiteX0" fmla="*/ 28 w 81977"/>
              <a:gd name="connsiteY0" fmla="*/ 52210 h 85369"/>
              <a:gd name="connsiteX1" fmla="*/ 48745 w 81977"/>
              <a:gd name="connsiteY1" fmla="*/ 0 h 85369"/>
              <a:gd name="connsiteX2" fmla="*/ 81943 w 81977"/>
              <a:gd name="connsiteY2" fmla="*/ 33134 h 85369"/>
              <a:gd name="connsiteX3" fmla="*/ 33251 w 81977"/>
              <a:gd name="connsiteY3" fmla="*/ 85369 h 85369"/>
              <a:gd name="connsiteX4" fmla="*/ 28 w 81977"/>
              <a:gd name="connsiteY4" fmla="*/ 52210 h 85369"/>
              <a:gd name="connsiteX5" fmla="*/ 12817 w 81977"/>
              <a:gd name="connsiteY5" fmla="*/ 53010 h 85369"/>
              <a:gd name="connsiteX6" fmla="*/ 35372 w 81977"/>
              <a:gd name="connsiteY6" fmla="*/ 80531 h 85369"/>
              <a:gd name="connsiteX7" fmla="*/ 69129 w 81977"/>
              <a:gd name="connsiteY7" fmla="*/ 30988 h 85369"/>
              <a:gd name="connsiteX8" fmla="*/ 46332 w 81977"/>
              <a:gd name="connsiteY8" fmla="*/ 3454 h 85369"/>
              <a:gd name="connsiteX9" fmla="*/ 12817 w 81977"/>
              <a:gd name="connsiteY9" fmla="*/ 53010 h 853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81977" h="85369">
                <a:moveTo>
                  <a:pt x="28" y="52210"/>
                </a:moveTo>
                <a:cubicBezTo>
                  <a:pt x="-861" y="26391"/>
                  <a:pt x="19358" y="0"/>
                  <a:pt x="48745" y="0"/>
                </a:cubicBezTo>
                <a:cubicBezTo>
                  <a:pt x="68380" y="0"/>
                  <a:pt x="81232" y="13094"/>
                  <a:pt x="81943" y="33134"/>
                </a:cubicBezTo>
                <a:cubicBezTo>
                  <a:pt x="82883" y="60363"/>
                  <a:pt x="64011" y="85369"/>
                  <a:pt x="33251" y="85369"/>
                </a:cubicBezTo>
                <a:cubicBezTo>
                  <a:pt x="13604" y="85369"/>
                  <a:pt x="752" y="72288"/>
                  <a:pt x="28" y="52210"/>
                </a:cubicBezTo>
                <a:moveTo>
                  <a:pt x="12817" y="53010"/>
                </a:moveTo>
                <a:cubicBezTo>
                  <a:pt x="13325" y="68136"/>
                  <a:pt x="22888" y="80531"/>
                  <a:pt x="35372" y="80531"/>
                </a:cubicBezTo>
                <a:cubicBezTo>
                  <a:pt x="59553" y="80531"/>
                  <a:pt x="69840" y="50825"/>
                  <a:pt x="69129" y="30988"/>
                </a:cubicBezTo>
                <a:cubicBezTo>
                  <a:pt x="68634" y="15824"/>
                  <a:pt x="58791" y="3454"/>
                  <a:pt x="46332" y="3454"/>
                </a:cubicBezTo>
                <a:cubicBezTo>
                  <a:pt x="25542" y="3454"/>
                  <a:pt x="12106" y="33045"/>
                  <a:pt x="12817" y="53010"/>
                </a:cubicBezTo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10993" y="4456768"/>
            <a:ext cx="79921" cy="41999"/>
          </a:xfrm>
          <a:custGeom>
            <a:avLst/>
            <a:gdLst>
              <a:gd name="connsiteX0" fmla="*/ 77800 w 79921"/>
              <a:gd name="connsiteY0" fmla="*/ 0 h 41999"/>
              <a:gd name="connsiteX1" fmla="*/ 77318 w 79921"/>
              <a:gd name="connsiteY1" fmla="*/ 267 h 41999"/>
              <a:gd name="connsiteX2" fmla="*/ 0 w 79921"/>
              <a:gd name="connsiteY2" fmla="*/ 41999 h 41999"/>
              <a:gd name="connsiteX3" fmla="*/ 79921 w 79921"/>
              <a:gd name="connsiteY3" fmla="*/ 3073 h 41999"/>
              <a:gd name="connsiteX4" fmla="*/ 77800 w 79921"/>
              <a:gd name="connsiteY4" fmla="*/ 0 h 41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921" h="41999">
                <a:moveTo>
                  <a:pt x="77800" y="0"/>
                </a:moveTo>
                <a:cubicBezTo>
                  <a:pt x="77661" y="89"/>
                  <a:pt x="77483" y="190"/>
                  <a:pt x="77318" y="267"/>
                </a:cubicBezTo>
                <a:cubicBezTo>
                  <a:pt x="50571" y="14973"/>
                  <a:pt x="24003" y="29350"/>
                  <a:pt x="0" y="41999"/>
                </a:cubicBezTo>
                <a:cubicBezTo>
                  <a:pt x="30937" y="28029"/>
                  <a:pt x="56096" y="15748"/>
                  <a:pt x="79921" y="3073"/>
                </a:cubicBezTo>
                <a:cubicBezTo>
                  <a:pt x="79172" y="2083"/>
                  <a:pt x="78461" y="1067"/>
                  <a:pt x="77800" y="0"/>
                </a:cubicBezTo>
              </a:path>
            </a:pathLst>
          </a:custGeom>
          <a:solidFill>
            <a:srgbClr val="b4111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73078" y="4321754"/>
            <a:ext cx="82516" cy="89878"/>
          </a:xfrm>
          <a:custGeom>
            <a:avLst/>
            <a:gdLst>
              <a:gd name="connsiteX0" fmla="*/ 77318 w 82516"/>
              <a:gd name="connsiteY0" fmla="*/ 0 h 89878"/>
              <a:gd name="connsiteX1" fmla="*/ 0 w 82516"/>
              <a:gd name="connsiteY1" fmla="*/ 84557 h 89878"/>
              <a:gd name="connsiteX2" fmla="*/ 1041 w 82516"/>
              <a:gd name="connsiteY2" fmla="*/ 89878 h 89878"/>
              <a:gd name="connsiteX3" fmla="*/ 1410 w 82516"/>
              <a:gd name="connsiteY3" fmla="*/ 89649 h 89878"/>
              <a:gd name="connsiteX4" fmla="*/ 77318 w 82516"/>
              <a:gd name="connsiteY4" fmla="*/ 0 h 898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516" h="89878">
                <a:moveTo>
                  <a:pt x="77318" y="0"/>
                </a:moveTo>
                <a:cubicBezTo>
                  <a:pt x="84518" y="19863"/>
                  <a:pt x="49682" y="51499"/>
                  <a:pt x="0" y="84557"/>
                </a:cubicBezTo>
                <a:cubicBezTo>
                  <a:pt x="432" y="86271"/>
                  <a:pt x="787" y="88036"/>
                  <a:pt x="1041" y="89878"/>
                </a:cubicBezTo>
                <a:cubicBezTo>
                  <a:pt x="1168" y="89814"/>
                  <a:pt x="1270" y="89725"/>
                  <a:pt x="1410" y="89649"/>
                </a:cubicBezTo>
                <a:cubicBezTo>
                  <a:pt x="62751" y="51994"/>
                  <a:pt x="96025" y="28346"/>
                  <a:pt x="77318" y="0"/>
                </a:cubicBezTo>
              </a:path>
            </a:pathLst>
          </a:custGeom>
          <a:solidFill>
            <a:srgbClr val="b4111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662782" y="4401181"/>
            <a:ext cx="63500" cy="381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7806699" y="4384164"/>
            <a:ext cx="35467" cy="66891"/>
          </a:xfrm>
          <a:custGeom>
            <a:avLst/>
            <a:gdLst>
              <a:gd name="connsiteX0" fmla="*/ 9893 w 35467"/>
              <a:gd name="connsiteY0" fmla="*/ 7214 h 66891"/>
              <a:gd name="connsiteX1" fmla="*/ 23914 w 35467"/>
              <a:gd name="connsiteY1" fmla="*/ 0 h 66891"/>
              <a:gd name="connsiteX2" fmla="*/ 35408 w 35467"/>
              <a:gd name="connsiteY2" fmla="*/ 7214 h 66891"/>
              <a:gd name="connsiteX3" fmla="*/ 21336 w 35467"/>
              <a:gd name="connsiteY3" fmla="*/ 14440 h 66891"/>
              <a:gd name="connsiteX4" fmla="*/ 9893 w 35467"/>
              <a:gd name="connsiteY4" fmla="*/ 7214 h 66891"/>
              <a:gd name="connsiteX5" fmla="*/ 0 w 35467"/>
              <a:gd name="connsiteY5" fmla="*/ 66891 h 66891"/>
              <a:gd name="connsiteX6" fmla="*/ 8585 w 35467"/>
              <a:gd name="connsiteY6" fmla="*/ 18428 h 66891"/>
              <a:gd name="connsiteX7" fmla="*/ 32258 w 35467"/>
              <a:gd name="connsiteY7" fmla="*/ 18428 h 66891"/>
              <a:gd name="connsiteX8" fmla="*/ 23673 w 35467"/>
              <a:gd name="connsiteY8" fmla="*/ 66891 h 6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5467" h="66891">
                <a:moveTo>
                  <a:pt x="9893" y="7214"/>
                </a:moveTo>
                <a:cubicBezTo>
                  <a:pt x="10605" y="3238"/>
                  <a:pt x="16891" y="0"/>
                  <a:pt x="23914" y="0"/>
                </a:cubicBezTo>
                <a:cubicBezTo>
                  <a:pt x="30950" y="0"/>
                  <a:pt x="36081" y="3238"/>
                  <a:pt x="35408" y="7214"/>
                </a:cubicBezTo>
                <a:cubicBezTo>
                  <a:pt x="34658" y="11201"/>
                  <a:pt x="28397" y="14440"/>
                  <a:pt x="21336" y="14440"/>
                </a:cubicBezTo>
                <a:cubicBezTo>
                  <a:pt x="14288" y="14440"/>
                  <a:pt x="9169" y="11201"/>
                  <a:pt x="9893" y="7214"/>
                </a:cubicBezTo>
                <a:moveTo>
                  <a:pt x="0" y="66891"/>
                </a:moveTo>
                <a:lnTo>
                  <a:pt x="8585" y="18428"/>
                </a:lnTo>
                <a:lnTo>
                  <a:pt x="32258" y="18428"/>
                </a:lnTo>
                <a:lnTo>
                  <a:pt x="23673" y="66891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876391" y="4401257"/>
            <a:ext cx="63500" cy="381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7590656" y="4382761"/>
            <a:ext cx="79920" cy="69362"/>
          </a:xfrm>
          <a:custGeom>
            <a:avLst/>
            <a:gdLst>
              <a:gd name="connsiteX0" fmla="*/ 68897 w 79920"/>
              <a:gd name="connsiteY0" fmla="*/ 50870 h 69362"/>
              <a:gd name="connsiteX1" fmla="*/ 49224 w 79920"/>
              <a:gd name="connsiteY1" fmla="*/ 52991 h 69362"/>
              <a:gd name="connsiteX2" fmla="*/ 29400 w 79920"/>
              <a:gd name="connsiteY2" fmla="*/ 37065 h 69362"/>
              <a:gd name="connsiteX3" fmla="*/ 58521 w 79920"/>
              <a:gd name="connsiteY3" fmla="*/ 15742 h 69362"/>
              <a:gd name="connsiteX4" fmla="*/ 76936 w 79920"/>
              <a:gd name="connsiteY4" fmla="*/ 20784 h 69362"/>
              <a:gd name="connsiteX5" fmla="*/ 79920 w 79920"/>
              <a:gd name="connsiteY5" fmla="*/ 3969 h 69362"/>
              <a:gd name="connsiteX6" fmla="*/ 56514 w 79920"/>
              <a:gd name="connsiteY6" fmla="*/ 7 h 69362"/>
              <a:gd name="connsiteX7" fmla="*/ 241 w 79920"/>
              <a:gd name="connsiteY7" fmla="*/ 37611 h 69362"/>
              <a:gd name="connsiteX8" fmla="*/ 41795 w 79920"/>
              <a:gd name="connsiteY8" fmla="*/ 69361 h 69362"/>
              <a:gd name="connsiteX9" fmla="*/ 65734 w 79920"/>
              <a:gd name="connsiteY9" fmla="*/ 68206 h 693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79920" h="69362">
                <a:moveTo>
                  <a:pt x="68897" y="50870"/>
                </a:moveTo>
                <a:cubicBezTo>
                  <a:pt x="61175" y="52407"/>
                  <a:pt x="56844" y="52991"/>
                  <a:pt x="49224" y="52991"/>
                </a:cubicBezTo>
                <a:cubicBezTo>
                  <a:pt x="37909" y="52991"/>
                  <a:pt x="28917" y="47365"/>
                  <a:pt x="29400" y="37065"/>
                </a:cubicBezTo>
                <a:cubicBezTo>
                  <a:pt x="29755" y="30220"/>
                  <a:pt x="37871" y="15742"/>
                  <a:pt x="58521" y="15742"/>
                </a:cubicBezTo>
                <a:cubicBezTo>
                  <a:pt x="65023" y="15742"/>
                  <a:pt x="70103" y="16898"/>
                  <a:pt x="76936" y="20784"/>
                </a:cubicBezTo>
                <a:lnTo>
                  <a:pt x="79920" y="3969"/>
                </a:lnTo>
                <a:cubicBezTo>
                  <a:pt x="70637" y="451"/>
                  <a:pt x="64477" y="-69"/>
                  <a:pt x="56514" y="7"/>
                </a:cubicBezTo>
                <a:cubicBezTo>
                  <a:pt x="29463" y="299"/>
                  <a:pt x="3466" y="12605"/>
                  <a:pt x="241" y="37611"/>
                </a:cubicBezTo>
                <a:cubicBezTo>
                  <a:pt x="-3036" y="63050"/>
                  <a:pt x="28003" y="69425"/>
                  <a:pt x="41795" y="69361"/>
                </a:cubicBezTo>
                <a:cubicBezTo>
                  <a:pt x="49758" y="69336"/>
                  <a:pt x="58026" y="69031"/>
                  <a:pt x="65734" y="68206"/>
                </a:cubicBez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40956" y="4387065"/>
            <a:ext cx="47028" cy="63957"/>
          </a:xfrm>
          <a:custGeom>
            <a:avLst/>
            <a:gdLst>
              <a:gd name="connsiteX0" fmla="*/ 11062 w 47028"/>
              <a:gd name="connsiteY0" fmla="*/ 15253 h 63957"/>
              <a:gd name="connsiteX1" fmla="*/ 12763 w 47028"/>
              <a:gd name="connsiteY1" fmla="*/ 5385 h 63957"/>
              <a:gd name="connsiteX2" fmla="*/ 37516 w 47028"/>
              <a:gd name="connsiteY2" fmla="*/ 0 h 63957"/>
              <a:gd name="connsiteX3" fmla="*/ 34900 w 47028"/>
              <a:gd name="connsiteY3" fmla="*/ 15253 h 63957"/>
              <a:gd name="connsiteX4" fmla="*/ 47028 w 47028"/>
              <a:gd name="connsiteY4" fmla="*/ 15253 h 63957"/>
              <a:gd name="connsiteX5" fmla="*/ 44729 w 47028"/>
              <a:gd name="connsiteY5" fmla="*/ 25019 h 63957"/>
              <a:gd name="connsiteX6" fmla="*/ 32969 w 47028"/>
              <a:gd name="connsiteY6" fmla="*/ 24994 h 63957"/>
              <a:gd name="connsiteX7" fmla="*/ 25806 w 47028"/>
              <a:gd name="connsiteY7" fmla="*/ 63957 h 63957"/>
              <a:gd name="connsiteX8" fmla="*/ 1867 w 47028"/>
              <a:gd name="connsiteY8" fmla="*/ 63957 h 63957"/>
              <a:gd name="connsiteX9" fmla="*/ 8979 w 47028"/>
              <a:gd name="connsiteY9" fmla="*/ 25082 h 63957"/>
              <a:gd name="connsiteX10" fmla="*/ 0 w 47028"/>
              <a:gd name="connsiteY10" fmla="*/ 25082 h 63957"/>
              <a:gd name="connsiteX11" fmla="*/ 1816 w 47028"/>
              <a:gd name="connsiteY11" fmla="*/ 15253 h 639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47028" h="63957">
                <a:moveTo>
                  <a:pt x="11062" y="15253"/>
                </a:moveTo>
                <a:lnTo>
                  <a:pt x="12763" y="5385"/>
                </a:lnTo>
                <a:lnTo>
                  <a:pt x="37516" y="0"/>
                </a:lnTo>
                <a:lnTo>
                  <a:pt x="34900" y="15253"/>
                </a:lnTo>
                <a:lnTo>
                  <a:pt x="47028" y="15253"/>
                </a:lnTo>
                <a:lnTo>
                  <a:pt x="44729" y="25019"/>
                </a:lnTo>
                <a:lnTo>
                  <a:pt x="32969" y="24994"/>
                </a:lnTo>
                <a:lnTo>
                  <a:pt x="25806" y="63957"/>
                </a:lnTo>
                <a:cubicBezTo>
                  <a:pt x="25806" y="63957"/>
                  <a:pt x="1956" y="63805"/>
                  <a:pt x="1867" y="63957"/>
                </a:cubicBezTo>
                <a:lnTo>
                  <a:pt x="8979" y="25082"/>
                </a:lnTo>
                <a:lnTo>
                  <a:pt x="0" y="25082"/>
                </a:lnTo>
                <a:lnTo>
                  <a:pt x="1816" y="15253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48524" y="4383456"/>
            <a:ext cx="35636" cy="67602"/>
          </a:xfrm>
          <a:custGeom>
            <a:avLst/>
            <a:gdLst>
              <a:gd name="connsiteX0" fmla="*/ 24130 w 35636"/>
              <a:gd name="connsiteY0" fmla="*/ 67564 h 67602"/>
              <a:gd name="connsiteX1" fmla="*/ 0 w 35636"/>
              <a:gd name="connsiteY1" fmla="*/ 67602 h 67602"/>
              <a:gd name="connsiteX2" fmla="*/ 12141 w 35636"/>
              <a:gd name="connsiteY2" fmla="*/ 0 h 67602"/>
              <a:gd name="connsiteX3" fmla="*/ 35636 w 35636"/>
              <a:gd name="connsiteY3" fmla="*/ 648 h 676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5636" h="67602">
                <a:moveTo>
                  <a:pt x="24130" y="67564"/>
                </a:moveTo>
                <a:lnTo>
                  <a:pt x="0" y="67602"/>
                </a:lnTo>
                <a:lnTo>
                  <a:pt x="12141" y="0"/>
                </a:lnTo>
                <a:lnTo>
                  <a:pt x="35636" y="648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732240" y="4402102"/>
            <a:ext cx="75546" cy="65672"/>
          </a:xfrm>
          <a:custGeom>
            <a:avLst/>
            <a:gdLst>
              <a:gd name="connsiteX0" fmla="*/ 0 w 75546"/>
              <a:gd name="connsiteY0" fmla="*/ 65672 h 65672"/>
              <a:gd name="connsiteX1" fmla="*/ 11532 w 75546"/>
              <a:gd name="connsiteY1" fmla="*/ 737 h 65672"/>
              <a:gd name="connsiteX2" fmla="*/ 32321 w 75546"/>
              <a:gd name="connsiteY2" fmla="*/ 737 h 65672"/>
              <a:gd name="connsiteX3" fmla="*/ 30721 w 75546"/>
              <a:gd name="connsiteY3" fmla="*/ 9017 h 65672"/>
              <a:gd name="connsiteX4" fmla="*/ 39383 w 75546"/>
              <a:gd name="connsiteY4" fmla="*/ 2858 h 65672"/>
              <a:gd name="connsiteX5" fmla="*/ 52819 w 75546"/>
              <a:gd name="connsiteY5" fmla="*/ 0 h 65672"/>
              <a:gd name="connsiteX6" fmla="*/ 65672 w 75546"/>
              <a:gd name="connsiteY6" fmla="*/ 2400 h 65672"/>
              <a:gd name="connsiteX7" fmla="*/ 74041 w 75546"/>
              <a:gd name="connsiteY7" fmla="*/ 11595 h 65672"/>
              <a:gd name="connsiteX8" fmla="*/ 75095 w 75546"/>
              <a:gd name="connsiteY8" fmla="*/ 24778 h 65672"/>
              <a:gd name="connsiteX9" fmla="*/ 63386 w 75546"/>
              <a:gd name="connsiteY9" fmla="*/ 43726 h 65672"/>
              <a:gd name="connsiteX10" fmla="*/ 43155 w 75546"/>
              <a:gd name="connsiteY10" fmla="*/ 49619 h 65672"/>
              <a:gd name="connsiteX11" fmla="*/ 35865 w 75546"/>
              <a:gd name="connsiteY11" fmla="*/ 48832 h 65672"/>
              <a:gd name="connsiteX12" fmla="*/ 31140 w 75546"/>
              <a:gd name="connsiteY12" fmla="*/ 46927 h 65672"/>
              <a:gd name="connsiteX13" fmla="*/ 27229 w 75546"/>
              <a:gd name="connsiteY13" fmla="*/ 43409 h 65672"/>
              <a:gd name="connsiteX14" fmla="*/ 23368 w 75546"/>
              <a:gd name="connsiteY14" fmla="*/ 65672 h 65672"/>
              <a:gd name="connsiteX16" fmla="*/ 43129 w 75546"/>
              <a:gd name="connsiteY16" fmla="*/ 11849 h 65672"/>
              <a:gd name="connsiteX17" fmla="*/ 34709 w 75546"/>
              <a:gd name="connsiteY17" fmla="*/ 14669 h 65672"/>
              <a:gd name="connsiteX18" fmla="*/ 30036 w 75546"/>
              <a:gd name="connsiteY18" fmla="*/ 22974 h 65672"/>
              <a:gd name="connsiteX19" fmla="*/ 31407 w 75546"/>
              <a:gd name="connsiteY19" fmla="*/ 32106 h 65672"/>
              <a:gd name="connsiteX20" fmla="*/ 38710 w 75546"/>
              <a:gd name="connsiteY20" fmla="*/ 34912 h 65672"/>
              <a:gd name="connsiteX21" fmla="*/ 44755 w 75546"/>
              <a:gd name="connsiteY21" fmla="*/ 33706 h 65672"/>
              <a:gd name="connsiteX22" fmla="*/ 49390 w 75546"/>
              <a:gd name="connsiteY22" fmla="*/ 29718 h 65672"/>
              <a:gd name="connsiteX23" fmla="*/ 51994 w 75546"/>
              <a:gd name="connsiteY23" fmla="*/ 23343 h 65672"/>
              <a:gd name="connsiteX24" fmla="*/ 50317 w 75546"/>
              <a:gd name="connsiteY24" fmla="*/ 14745 h 65672"/>
              <a:gd name="connsiteX25" fmla="*/ 43129 w 75546"/>
              <a:gd name="connsiteY25" fmla="*/ 11849 h 65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75546" h="65672">
                <a:moveTo>
                  <a:pt x="0" y="65672"/>
                </a:moveTo>
                <a:lnTo>
                  <a:pt x="11532" y="737"/>
                </a:lnTo>
                <a:lnTo>
                  <a:pt x="32321" y="737"/>
                </a:lnTo>
                <a:lnTo>
                  <a:pt x="30721" y="9017"/>
                </a:lnTo>
                <a:cubicBezTo>
                  <a:pt x="32525" y="6541"/>
                  <a:pt x="35395" y="4521"/>
                  <a:pt x="39383" y="2858"/>
                </a:cubicBezTo>
                <a:cubicBezTo>
                  <a:pt x="43396" y="1219"/>
                  <a:pt x="47930" y="0"/>
                  <a:pt x="52819" y="0"/>
                </a:cubicBezTo>
                <a:cubicBezTo>
                  <a:pt x="58242" y="0"/>
                  <a:pt x="61608" y="292"/>
                  <a:pt x="65672" y="2400"/>
                </a:cubicBezTo>
                <a:cubicBezTo>
                  <a:pt x="69698" y="4521"/>
                  <a:pt x="72504" y="7595"/>
                  <a:pt x="74041" y="11595"/>
                </a:cubicBezTo>
                <a:cubicBezTo>
                  <a:pt x="75616" y="15545"/>
                  <a:pt x="75933" y="19977"/>
                  <a:pt x="75095" y="24778"/>
                </a:cubicBezTo>
                <a:cubicBezTo>
                  <a:pt x="73685" y="32791"/>
                  <a:pt x="69774" y="39103"/>
                  <a:pt x="63386" y="43726"/>
                </a:cubicBezTo>
                <a:cubicBezTo>
                  <a:pt x="57023" y="48374"/>
                  <a:pt x="51308" y="49594"/>
                  <a:pt x="43155" y="49619"/>
                </a:cubicBezTo>
                <a:cubicBezTo>
                  <a:pt x="40272" y="49619"/>
                  <a:pt x="37859" y="49314"/>
                  <a:pt x="35865" y="48832"/>
                </a:cubicBezTo>
                <a:cubicBezTo>
                  <a:pt x="33896" y="48311"/>
                  <a:pt x="32321" y="47701"/>
                  <a:pt x="31140" y="46927"/>
                </a:cubicBezTo>
                <a:cubicBezTo>
                  <a:pt x="29997" y="46165"/>
                  <a:pt x="28778" y="45098"/>
                  <a:pt x="27229" y="43409"/>
                </a:cubicBezTo>
                <a:lnTo>
                  <a:pt x="23368" y="65672"/>
                </a:lnTo>
                <a:moveTo>
                  <a:pt x="43129" y="11849"/>
                </a:moveTo>
                <a:cubicBezTo>
                  <a:pt x="40030" y="11849"/>
                  <a:pt x="37198" y="12802"/>
                  <a:pt x="34709" y="14669"/>
                </a:cubicBezTo>
                <a:cubicBezTo>
                  <a:pt x="32245" y="16561"/>
                  <a:pt x="30670" y="19304"/>
                  <a:pt x="30036" y="22974"/>
                </a:cubicBezTo>
                <a:cubicBezTo>
                  <a:pt x="29286" y="27203"/>
                  <a:pt x="29718" y="30239"/>
                  <a:pt x="31407" y="32106"/>
                </a:cubicBezTo>
                <a:cubicBezTo>
                  <a:pt x="33084" y="33985"/>
                  <a:pt x="35522" y="34912"/>
                  <a:pt x="38710" y="34912"/>
                </a:cubicBezTo>
                <a:cubicBezTo>
                  <a:pt x="40869" y="34912"/>
                  <a:pt x="43116" y="34519"/>
                  <a:pt x="44755" y="33706"/>
                </a:cubicBezTo>
                <a:cubicBezTo>
                  <a:pt x="46774" y="32639"/>
                  <a:pt x="48171" y="31496"/>
                  <a:pt x="49390" y="29718"/>
                </a:cubicBezTo>
                <a:cubicBezTo>
                  <a:pt x="50686" y="27838"/>
                  <a:pt x="51549" y="25768"/>
                  <a:pt x="51994" y="23343"/>
                </a:cubicBezTo>
                <a:cubicBezTo>
                  <a:pt x="52667" y="19507"/>
                  <a:pt x="52095" y="16637"/>
                  <a:pt x="50317" y="14745"/>
                </a:cubicBezTo>
                <a:cubicBezTo>
                  <a:pt x="48590" y="12802"/>
                  <a:pt x="46215" y="11849"/>
                  <a:pt x="43129" y="11849"/>
                </a:cubicBezTo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23158" y="4410587"/>
            <a:ext cx="48127" cy="57836"/>
          </a:xfrm>
          <a:custGeom>
            <a:avLst/>
            <a:gdLst>
              <a:gd name="connsiteX0" fmla="*/ 41144 w 48127"/>
              <a:gd name="connsiteY0" fmla="*/ 39141 h 57836"/>
              <a:gd name="connsiteX1" fmla="*/ 43023 w 48127"/>
              <a:gd name="connsiteY1" fmla="*/ 40411 h 57836"/>
              <a:gd name="connsiteX2" fmla="*/ 17306 w 48127"/>
              <a:gd name="connsiteY2" fmla="*/ 57836 h 57836"/>
              <a:gd name="connsiteX3" fmla="*/ 21 w 48127"/>
              <a:gd name="connsiteY3" fmla="*/ 40068 h 57836"/>
              <a:gd name="connsiteX4" fmla="*/ 34679 w 48127"/>
              <a:gd name="connsiteY4" fmla="*/ 0 h 57836"/>
              <a:gd name="connsiteX5" fmla="*/ 48116 w 48127"/>
              <a:gd name="connsiteY5" fmla="*/ 10363 h 57836"/>
              <a:gd name="connsiteX6" fmla="*/ 10232 w 48127"/>
              <a:gd name="connsiteY6" fmla="*/ 32258 h 57836"/>
              <a:gd name="connsiteX7" fmla="*/ 9648 w 48127"/>
              <a:gd name="connsiteY7" fmla="*/ 38367 h 57836"/>
              <a:gd name="connsiteX8" fmla="*/ 22614 w 48127"/>
              <a:gd name="connsiteY8" fmla="*/ 50965 h 57836"/>
              <a:gd name="connsiteX9" fmla="*/ 41144 w 48127"/>
              <a:gd name="connsiteY9" fmla="*/ 39141 h 57836"/>
              <a:gd name="connsiteX10" fmla="*/ 39061 w 48127"/>
              <a:gd name="connsiteY10" fmla="*/ 9322 h 57836"/>
              <a:gd name="connsiteX11" fmla="*/ 32939 w 48127"/>
              <a:gd name="connsiteY11" fmla="*/ 2794 h 57836"/>
              <a:gd name="connsiteX12" fmla="*/ 11121 w 48127"/>
              <a:gd name="connsiteY12" fmla="*/ 29489 h 57836"/>
              <a:gd name="connsiteX13" fmla="*/ 39061 w 48127"/>
              <a:gd name="connsiteY13" fmla="*/ 9322 h 578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48127" h="57836">
                <a:moveTo>
                  <a:pt x="41144" y="39141"/>
                </a:moveTo>
                <a:lnTo>
                  <a:pt x="43023" y="40411"/>
                </a:lnTo>
                <a:cubicBezTo>
                  <a:pt x="38286" y="50063"/>
                  <a:pt x="28634" y="57836"/>
                  <a:pt x="17306" y="57836"/>
                </a:cubicBezTo>
                <a:cubicBezTo>
                  <a:pt x="8035" y="57836"/>
                  <a:pt x="427" y="51664"/>
                  <a:pt x="21" y="40068"/>
                </a:cubicBezTo>
                <a:cubicBezTo>
                  <a:pt x="-728" y="19304"/>
                  <a:pt x="18728" y="0"/>
                  <a:pt x="34679" y="0"/>
                </a:cubicBezTo>
                <a:cubicBezTo>
                  <a:pt x="41486" y="0"/>
                  <a:pt x="47836" y="3010"/>
                  <a:pt x="48116" y="10363"/>
                </a:cubicBezTo>
                <a:cubicBezTo>
                  <a:pt x="48700" y="26861"/>
                  <a:pt x="25510" y="31915"/>
                  <a:pt x="10232" y="32258"/>
                </a:cubicBezTo>
                <a:cubicBezTo>
                  <a:pt x="9749" y="33985"/>
                  <a:pt x="9559" y="35725"/>
                  <a:pt x="9648" y="38367"/>
                </a:cubicBezTo>
                <a:cubicBezTo>
                  <a:pt x="9902" y="45212"/>
                  <a:pt x="14054" y="50965"/>
                  <a:pt x="22614" y="50965"/>
                </a:cubicBezTo>
                <a:cubicBezTo>
                  <a:pt x="30006" y="50965"/>
                  <a:pt x="37410" y="45009"/>
                  <a:pt x="41144" y="39141"/>
                </a:cubicBezTo>
                <a:moveTo>
                  <a:pt x="39061" y="9322"/>
                </a:moveTo>
                <a:cubicBezTo>
                  <a:pt x="38934" y="5410"/>
                  <a:pt x="36978" y="2794"/>
                  <a:pt x="32939" y="2794"/>
                </a:cubicBezTo>
                <a:cubicBezTo>
                  <a:pt x="23224" y="2794"/>
                  <a:pt x="12899" y="21819"/>
                  <a:pt x="11121" y="29489"/>
                </a:cubicBezTo>
                <a:cubicBezTo>
                  <a:pt x="27047" y="29489"/>
                  <a:pt x="39442" y="20002"/>
                  <a:pt x="39061" y="9322"/>
                </a:cubicBezTo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8067738" y="4410592"/>
            <a:ext cx="50800" cy="508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8181404" y="4403169"/>
            <a:ext cx="8776" cy="9144"/>
          </a:xfrm>
          <a:custGeom>
            <a:avLst/>
            <a:gdLst>
              <a:gd name="connsiteX0" fmla="*/ 0 w 8776"/>
              <a:gd name="connsiteY0" fmla="*/ 0 h 9144"/>
              <a:gd name="connsiteX1" fmla="*/ 1778 w 8776"/>
              <a:gd name="connsiteY1" fmla="*/ 0 h 9144"/>
              <a:gd name="connsiteX2" fmla="*/ 4407 w 8776"/>
              <a:gd name="connsiteY2" fmla="*/ 7734 h 9144"/>
              <a:gd name="connsiteX3" fmla="*/ 7010 w 8776"/>
              <a:gd name="connsiteY3" fmla="*/ 0 h 9144"/>
              <a:gd name="connsiteX4" fmla="*/ 8776 w 8776"/>
              <a:gd name="connsiteY4" fmla="*/ 0 h 9144"/>
              <a:gd name="connsiteX5" fmla="*/ 8776 w 8776"/>
              <a:gd name="connsiteY5" fmla="*/ 9144 h 9144"/>
              <a:gd name="connsiteX6" fmla="*/ 7595 w 8776"/>
              <a:gd name="connsiteY6" fmla="*/ 9144 h 9144"/>
              <a:gd name="connsiteX7" fmla="*/ 7595 w 8776"/>
              <a:gd name="connsiteY7" fmla="*/ 3747 h 9144"/>
              <a:gd name="connsiteX8" fmla="*/ 7607 w 8776"/>
              <a:gd name="connsiteY8" fmla="*/ 2819 h 9144"/>
              <a:gd name="connsiteX9" fmla="*/ 7620 w 8776"/>
              <a:gd name="connsiteY9" fmla="*/ 1435 h 9144"/>
              <a:gd name="connsiteX10" fmla="*/ 5004 w 8776"/>
              <a:gd name="connsiteY10" fmla="*/ 9144 h 9144"/>
              <a:gd name="connsiteX11" fmla="*/ 3772 w 8776"/>
              <a:gd name="connsiteY11" fmla="*/ 9144 h 9144"/>
              <a:gd name="connsiteX12" fmla="*/ 1156 w 8776"/>
              <a:gd name="connsiteY12" fmla="*/ 1435 h 9144"/>
              <a:gd name="connsiteX13" fmla="*/ 1156 w 8776"/>
              <a:gd name="connsiteY13" fmla="*/ 1715 h 9144"/>
              <a:gd name="connsiteX14" fmla="*/ 1168 w 8776"/>
              <a:gd name="connsiteY14" fmla="*/ 2743 h 9144"/>
              <a:gd name="connsiteX15" fmla="*/ 1181 w 8776"/>
              <a:gd name="connsiteY15" fmla="*/ 3747 h 9144"/>
              <a:gd name="connsiteX16" fmla="*/ 1181 w 8776"/>
              <a:gd name="connsiteY16" fmla="*/ 9144 h 9144"/>
              <a:gd name="connsiteX17" fmla="*/ 0 w 8776"/>
              <a:gd name="connsiteY17" fmla="*/ 9144 h 91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8776" h="9144">
                <a:moveTo>
                  <a:pt x="0" y="0"/>
                </a:moveTo>
                <a:lnTo>
                  <a:pt x="1778" y="0"/>
                </a:lnTo>
                <a:lnTo>
                  <a:pt x="4407" y="7734"/>
                </a:lnTo>
                <a:lnTo>
                  <a:pt x="7010" y="0"/>
                </a:lnTo>
                <a:lnTo>
                  <a:pt x="8776" y="0"/>
                </a:lnTo>
                <a:lnTo>
                  <a:pt x="8776" y="9144"/>
                </a:lnTo>
                <a:lnTo>
                  <a:pt x="7595" y="9144"/>
                </a:lnTo>
                <a:lnTo>
                  <a:pt x="7595" y="3747"/>
                </a:lnTo>
                <a:cubicBezTo>
                  <a:pt x="7595" y="3556"/>
                  <a:pt x="7595" y="3251"/>
                  <a:pt x="7607" y="2819"/>
                </a:cubicBezTo>
                <a:cubicBezTo>
                  <a:pt x="7620" y="2388"/>
                  <a:pt x="7620" y="1930"/>
                  <a:pt x="7620" y="1435"/>
                </a:cubicBezTo>
                <a:lnTo>
                  <a:pt x="5004" y="9144"/>
                </a:lnTo>
                <a:lnTo>
                  <a:pt x="3772" y="9144"/>
                </a:lnTo>
                <a:lnTo>
                  <a:pt x="1156" y="1435"/>
                </a:lnTo>
                <a:lnTo>
                  <a:pt x="1156" y="1715"/>
                </a:lnTo>
                <a:cubicBezTo>
                  <a:pt x="1156" y="1930"/>
                  <a:pt x="1156" y="2273"/>
                  <a:pt x="1168" y="2743"/>
                </a:cubicBezTo>
                <a:cubicBezTo>
                  <a:pt x="1181" y="3200"/>
                  <a:pt x="1181" y="3531"/>
                  <a:pt x="1181" y="3747"/>
                </a:cubicBezTo>
                <a:lnTo>
                  <a:pt x="1181" y="9144"/>
                </a:lnTo>
                <a:lnTo>
                  <a:pt x="0" y="9144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597728" y="4550374"/>
            <a:ext cx="1212504" cy="1344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8"/>
              </a:lnSpc>
            </a:pPr>
            <a:r>
              <a:rPr lang="en-US" altLang="zh-CN" sz="518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#1 IN LOCATIONS in the D.C. metro area!</a:t>
            </a:r>
          </a:p>
          <a:p>
            <a:pPr>
              <a:lnSpc>
                <a:spcPts val="541"/>
              </a:lnSpc>
            </a:pPr>
            <a:r>
              <a:rPr lang="en-US" altLang="zh-CN" sz="5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Look for us throughout the Mid-Atlantic too.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97728" y="3823137"/>
            <a:ext cx="1714474" cy="1737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21"/>
              </a:lnSpc>
            </a:pPr>
            <a:r>
              <a:rPr lang="en-US" altLang="zh-CN" sz="621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NOW MAKE ANOTHER NICE MOVE...</a:t>
            </a:r>
          </a:p>
          <a:p>
            <a:pPr>
              <a:lnSpc>
                <a:spcPts val="747"/>
              </a:lnSpc>
            </a:pPr>
            <a:r>
              <a:rPr lang="en-US" altLang="zh-CN" sz="518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Just open a Capital One Bank</a:t>
            </a:r>
            <a:r>
              <a:rPr lang="en-US" altLang="zh-CN" sz="5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®</a:t>
            </a:r>
            <a:r>
              <a:rPr lang="en-US" altLang="zh-CN" sz="518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 Rewards Checking account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97722" y="4016626"/>
            <a:ext cx="1303659" cy="657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8"/>
              </a:lnSpc>
            </a:pPr>
            <a:r>
              <a:rPr lang="en-US" altLang="zh-CN" sz="518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and </a:t>
            </a:r>
            <a:r>
              <a:rPr lang="en-US" altLang="zh-CN" sz="518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GET $175</a:t>
            </a:r>
            <a:r>
              <a:rPr lang="en-US" altLang="zh-CN" sz="518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 after your ﬁrst direct deposit.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94704" y="4168633"/>
            <a:ext cx="1621451" cy="6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BRING THIS COUPON TO YOUR LOCAL CAPITAL ONE BANK BRANCH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49139" y="3518354"/>
            <a:ext cx="836391" cy="24336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16"/>
              </a:lnSpc>
            </a:pPr>
            <a:r>
              <a:rPr lang="en-US" altLang="zh-CN" sz="1179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GET $</a:t>
            </a:r>
            <a:r>
              <a:rPr lang="en-US" altLang="zh-CN" sz="1916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175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25325" y="7379180"/>
            <a:ext cx="218796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3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2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14300"/>
            <a:ext cx="9829800" cy="7543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88975" y="1479652"/>
            <a:ext cx="4043667" cy="29387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3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These guidelines have been created to deﬁne the core </a:t>
            </a:r>
          </a:p>
          <a:p>
            <a:pPr>
              <a:lnSpc>
                <a:spcPts val="1560"/>
              </a:lnSpc>
            </a:pPr>
            <a:r>
              <a:rPr lang="en-US" altLang="zh-CN" sz="13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visual branding elements and design system for Capital </a:t>
            </a:r>
          </a:p>
          <a:p>
            <a:pPr>
              <a:lnSpc>
                <a:spcPts val="1560"/>
              </a:lnSpc>
            </a:pPr>
            <a:r>
              <a:rPr lang="en-US" altLang="zh-CN" sz="13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One. </a:t>
            </a:r>
          </a:p>
          <a:p>
            <a:pPr>
              <a:lnSpc>
                <a:spcPts val="3120"/>
              </a:lnSpc>
            </a:pPr>
            <a:r>
              <a:rPr lang="en-US" altLang="zh-CN" sz="13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The purpose of this guide is to guarantee a consistent </a:t>
            </a:r>
          </a:p>
          <a:p>
            <a:pPr>
              <a:lnSpc>
                <a:spcPts val="1560"/>
              </a:lnSpc>
            </a:pPr>
            <a:r>
              <a:rPr lang="en-US" altLang="zh-CN" sz="13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use of the basic elements so our brand is ownable, </a:t>
            </a:r>
          </a:p>
          <a:p>
            <a:pPr>
              <a:lnSpc>
                <a:spcPts val="1560"/>
              </a:lnSpc>
            </a:pPr>
            <a:r>
              <a:rPr lang="en-US" altLang="zh-CN" sz="13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distinctive and recognizable. </a:t>
            </a:r>
          </a:p>
          <a:p>
            <a:pPr>
              <a:lnSpc>
                <a:spcPts val="3120"/>
              </a:lnSpc>
            </a:pPr>
            <a:r>
              <a:rPr lang="en-US" altLang="zh-CN" sz="13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The typography, color palette, photography and </a:t>
            </a:r>
          </a:p>
          <a:p>
            <a:pPr>
              <a:lnSpc>
                <a:spcPts val="1560"/>
              </a:lnSpc>
            </a:pPr>
            <a:r>
              <a:rPr lang="en-US" altLang="zh-CN" sz="13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background textures ﬂexibly work together to deliver a </a:t>
            </a:r>
          </a:p>
          <a:p>
            <a:pPr>
              <a:lnSpc>
                <a:spcPts val="1560"/>
              </a:lnSpc>
            </a:pPr>
            <a:r>
              <a:rPr lang="en-US" altLang="zh-CN" sz="13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consistent look and feel. </a:t>
            </a:r>
          </a:p>
          <a:p>
            <a:pPr>
              <a:lnSpc>
                <a:spcPts val="3120"/>
              </a:lnSpc>
            </a:pPr>
            <a:r>
              <a:rPr lang="en-US" altLang="zh-CN" sz="13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Our house style - how we look - combines with our voice </a:t>
            </a:r>
          </a:p>
          <a:p>
            <a:pPr>
              <a:lnSpc>
                <a:spcPts val="1560"/>
              </a:lnSpc>
            </a:pPr>
            <a:r>
              <a:rPr lang="en-US" altLang="zh-CN" sz="13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standards - how we talk - to create a uniﬁed expression </a:t>
            </a:r>
          </a:p>
          <a:p>
            <a:pPr>
              <a:lnSpc>
                <a:spcPts val="1560"/>
              </a:lnSpc>
            </a:pPr>
            <a:r>
              <a:rPr lang="en-US" altLang="zh-CN" sz="13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of our brand.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86387" y="2109367"/>
            <a:ext cx="4278122" cy="2314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TABLE OF CONTENTS</a:t>
            </a:r>
          </a:p>
          <a:p>
            <a:pPr>
              <a:lnSpc>
                <a:spcPts val="3824"/>
              </a:lnSpc>
            </a:pPr>
            <a:r>
              <a:rPr lang="en-US" altLang="zh-CN" sz="20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BRAND PERSONALITY                        3</a:t>
            </a:r>
          </a:p>
          <a:p>
            <a:pPr>
              <a:lnSpc>
                <a:spcPts val="3000"/>
              </a:lnSpc>
            </a:pPr>
            <a:r>
              <a:rPr lang="en-US" altLang="zh-CN" sz="20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DEEP IMPACT                                    4</a:t>
            </a:r>
          </a:p>
          <a:p>
            <a:pPr>
              <a:lnSpc>
                <a:spcPts val="3000"/>
              </a:lnSpc>
            </a:pPr>
            <a:r>
              <a:rPr lang="en-US" altLang="zh-CN" sz="20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ELEMENTS                                        5</a:t>
            </a:r>
          </a:p>
          <a:p>
            <a:pPr>
              <a:lnSpc>
                <a:spcPts val="3000"/>
              </a:lnSpc>
            </a:pPr>
            <a:r>
              <a:rPr lang="en-US" altLang="zh-CN" sz="20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COMPOSITION                                   6</a:t>
            </a:r>
          </a:p>
          <a:p>
            <a:pPr>
              <a:lnSpc>
                <a:spcPts val="3000"/>
              </a:lnSpc>
            </a:pPr>
            <a:r>
              <a:rPr lang="en-US" altLang="zh-CN" sz="20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APPROACHABLE PHOTOGRAPHY          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86133" y="4550807"/>
            <a:ext cx="4193286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BOLD COLORS                                   8</a:t>
            </a:r>
          </a:p>
          <a:p>
            <a:pPr>
              <a:lnSpc>
                <a:spcPts val="3000"/>
              </a:lnSpc>
            </a:pPr>
            <a:r>
              <a:rPr lang="en-US" altLang="zh-CN" sz="20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REALISTIC TEXTURES                        9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85879" y="5312807"/>
            <a:ext cx="4305808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SPOTLIGHT ON HEADLINES                10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8975" y="930298"/>
            <a:ext cx="5394858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CAPITAL ONE’S HOUSE STYLE GUIDELINES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25325" y="7379180"/>
            <a:ext cx="218796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3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03123" y="452779"/>
            <a:ext cx="4056253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Our house style creates a consistent look and feel for the Capital One </a:t>
            </a:r>
          </a:p>
          <a:p>
            <a:pPr>
              <a:lnSpc>
                <a:spcPts val="17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brand. But it’s about more than just looking cool. Above all, our house </a:t>
            </a:r>
          </a:p>
          <a:p>
            <a:pPr>
              <a:lnSpc>
                <a:spcPts val="17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style visually communicates our brand personality traits.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6928" y="446628"/>
            <a:ext cx="2580691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2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BRAND PERSONALITY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0400" y="1092200"/>
            <a:ext cx="4902200" cy="32131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1427" y="1402100"/>
            <a:ext cx="4229100" cy="24511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17150" y="1397814"/>
            <a:ext cx="4241800" cy="24638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2280975" y="1461736"/>
            <a:ext cx="4103022" cy="2231566"/>
          </a:xfrm>
          <a:custGeom>
            <a:avLst/>
            <a:gdLst>
              <a:gd name="connsiteX0" fmla="*/ 4103022 w 4103022"/>
              <a:gd name="connsiteY0" fmla="*/ 2231566 h 2231566"/>
              <a:gd name="connsiteX1" fmla="*/ 4067094 w 4103022"/>
              <a:gd name="connsiteY1" fmla="*/ 1779980 h 2231566"/>
              <a:gd name="connsiteX2" fmla="*/ 3979756 w 4103022"/>
              <a:gd name="connsiteY2" fmla="*/ 1920035 h 2231566"/>
              <a:gd name="connsiteX3" fmla="*/ 3936766 w 4103022"/>
              <a:gd name="connsiteY3" fmla="*/ 1827605 h 2231566"/>
              <a:gd name="connsiteX4" fmla="*/ 2468468 w 4103022"/>
              <a:gd name="connsiteY4" fmla="*/ 926248 h 2231566"/>
              <a:gd name="connsiteX5" fmla="*/ 2164926 w 4103022"/>
              <a:gd name="connsiteY5" fmla="*/ 942364 h 2231566"/>
              <a:gd name="connsiteX6" fmla="*/ 2041660 w 4103022"/>
              <a:gd name="connsiteY6" fmla="*/ 860436 h 2231566"/>
              <a:gd name="connsiteX7" fmla="*/ 1068586 w 4103022"/>
              <a:gd name="connsiteY7" fmla="*/ 837 h 2231566"/>
              <a:gd name="connsiteX8" fmla="*/ 665729 w 4103022"/>
              <a:gd name="connsiteY8" fmla="*/ 65442 h 2231566"/>
              <a:gd name="connsiteX9" fmla="*/ 330538 w 4103022"/>
              <a:gd name="connsiteY9" fmla="*/ 272553 h 2231566"/>
              <a:gd name="connsiteX10" fmla="*/ 833 w 4103022"/>
              <a:gd name="connsiteY10" fmla="*/ 986077 h 2231566"/>
              <a:gd name="connsiteX11" fmla="*/ 65565 w 4103022"/>
              <a:gd name="connsiteY11" fmla="*/ 1388832 h 2231566"/>
              <a:gd name="connsiteX12" fmla="*/ 272499 w 4103022"/>
              <a:gd name="connsiteY12" fmla="*/ 1723922 h 2231566"/>
              <a:gd name="connsiteX13" fmla="*/ 830499 w 4103022"/>
              <a:gd name="connsiteY13" fmla="*/ 2035453 h 2231566"/>
              <a:gd name="connsiteX14" fmla="*/ 832708 w 4103022"/>
              <a:gd name="connsiteY14" fmla="*/ 2035936 h 2231566"/>
              <a:gd name="connsiteX15" fmla="*/ 856889 w 4103022"/>
              <a:gd name="connsiteY15" fmla="*/ 1986355 h 2231566"/>
              <a:gd name="connsiteX16" fmla="*/ 880092 w 4103022"/>
              <a:gd name="connsiteY16" fmla="*/ 1945943 h 2231566"/>
              <a:gd name="connsiteX17" fmla="*/ 1354793 w 4103022"/>
              <a:gd name="connsiteY17" fmla="*/ 1448675 h 2231566"/>
              <a:gd name="connsiteX18" fmla="*/ 2497424 w 4103022"/>
              <a:gd name="connsiteY18" fmla="*/ 1075473 h 2231566"/>
              <a:gd name="connsiteX19" fmla="*/ 3408446 w 4103022"/>
              <a:gd name="connsiteY19" fmla="*/ 1348777 h 2231566"/>
              <a:gd name="connsiteX20" fmla="*/ 3895987 w 4103022"/>
              <a:gd name="connsiteY20" fmla="*/ 1832367 h 2231566"/>
              <a:gd name="connsiteX21" fmla="*/ 3967792 w 4103022"/>
              <a:gd name="connsiteY21" fmla="*/ 1941168 h 2231566"/>
              <a:gd name="connsiteX22" fmla="*/ 3788837 w 4103022"/>
              <a:gd name="connsiteY22" fmla="*/ 1907589 h 2231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4103022" h="2231566">
                <a:moveTo>
                  <a:pt x="4103022" y="2231566"/>
                </a:moveTo>
                <a:lnTo>
                  <a:pt x="4067094" y="1779980"/>
                </a:lnTo>
                <a:lnTo>
                  <a:pt x="3979756" y="1920035"/>
                </a:lnTo>
                <a:lnTo>
                  <a:pt x="3936766" y="1827605"/>
                </a:lnTo>
                <a:cubicBezTo>
                  <a:pt x="3676581" y="1268906"/>
                  <a:pt x="3072163" y="940662"/>
                  <a:pt x="2468468" y="926248"/>
                </a:cubicBezTo>
                <a:cubicBezTo>
                  <a:pt x="2367084" y="923924"/>
                  <a:pt x="2265573" y="929308"/>
                  <a:pt x="2164926" y="942364"/>
                </a:cubicBezTo>
                <a:cubicBezTo>
                  <a:pt x="2099813" y="950911"/>
                  <a:pt x="2052670" y="928076"/>
                  <a:pt x="2041660" y="860436"/>
                </a:cubicBezTo>
                <a:cubicBezTo>
                  <a:pt x="1963491" y="380008"/>
                  <a:pt x="1555237" y="20255"/>
                  <a:pt x="1068586" y="837"/>
                </a:cubicBezTo>
                <a:cubicBezTo>
                  <a:pt x="931159" y="-4662"/>
                  <a:pt x="794469" y="16953"/>
                  <a:pt x="665729" y="65442"/>
                </a:cubicBezTo>
                <a:cubicBezTo>
                  <a:pt x="541739" y="112216"/>
                  <a:pt x="427756" y="182675"/>
                  <a:pt x="330538" y="272553"/>
                </a:cubicBezTo>
                <a:cubicBezTo>
                  <a:pt x="129586" y="457910"/>
                  <a:pt x="11831" y="713027"/>
                  <a:pt x="833" y="986077"/>
                </a:cubicBezTo>
                <a:cubicBezTo>
                  <a:pt x="-4666" y="1123466"/>
                  <a:pt x="17076" y="1260118"/>
                  <a:pt x="65565" y="1388832"/>
                </a:cubicBezTo>
                <a:cubicBezTo>
                  <a:pt x="112237" y="1512772"/>
                  <a:pt x="182722" y="1626602"/>
                  <a:pt x="272499" y="1723922"/>
                </a:cubicBezTo>
                <a:cubicBezTo>
                  <a:pt x="420555" y="1884145"/>
                  <a:pt x="616123" y="1994051"/>
                  <a:pt x="830499" y="2035453"/>
                </a:cubicBezTo>
                <a:cubicBezTo>
                  <a:pt x="831248" y="2035567"/>
                  <a:pt x="831972" y="2035682"/>
                  <a:pt x="832708" y="2035936"/>
                </a:cubicBezTo>
                <a:cubicBezTo>
                  <a:pt x="841497" y="2020048"/>
                  <a:pt x="851758" y="1996616"/>
                  <a:pt x="856889" y="1986355"/>
                </a:cubicBezTo>
                <a:cubicBezTo>
                  <a:pt x="863976" y="1972550"/>
                  <a:pt x="871431" y="1958885"/>
                  <a:pt x="880092" y="1945943"/>
                </a:cubicBezTo>
                <a:cubicBezTo>
                  <a:pt x="1008489" y="1755062"/>
                  <a:pt x="1169614" y="1585314"/>
                  <a:pt x="1354793" y="1448675"/>
                </a:cubicBezTo>
                <a:cubicBezTo>
                  <a:pt x="1681551" y="1207235"/>
                  <a:pt x="2090288" y="1069732"/>
                  <a:pt x="2497424" y="1075473"/>
                </a:cubicBezTo>
                <a:cubicBezTo>
                  <a:pt x="2818328" y="1079994"/>
                  <a:pt x="3138482" y="1174888"/>
                  <a:pt x="3408446" y="1348777"/>
                </a:cubicBezTo>
                <a:cubicBezTo>
                  <a:pt x="3603544" y="1474443"/>
                  <a:pt x="3768313" y="1638921"/>
                  <a:pt x="3895987" y="1832367"/>
                </a:cubicBezTo>
                <a:lnTo>
                  <a:pt x="3967792" y="1941168"/>
                </a:lnTo>
                <a:lnTo>
                  <a:pt x="3788837" y="1907589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56200" y="1092200"/>
            <a:ext cx="2971800" cy="50165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77102" y="1443598"/>
            <a:ext cx="2387600" cy="42545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65682" y="1439316"/>
            <a:ext cx="2400300" cy="42545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5736097" y="1503219"/>
            <a:ext cx="2178635" cy="4122128"/>
          </a:xfrm>
          <a:custGeom>
            <a:avLst/>
            <a:gdLst>
              <a:gd name="connsiteX0" fmla="*/ 138875 w 2178635"/>
              <a:gd name="connsiteY0" fmla="*/ 849960 h 4122128"/>
              <a:gd name="connsiteX1" fmla="*/ 188849 w 2178635"/>
              <a:gd name="connsiteY1" fmla="*/ 873290 h 4122128"/>
              <a:gd name="connsiteX2" fmla="*/ 229641 w 2178635"/>
              <a:gd name="connsiteY2" fmla="*/ 895756 h 4122128"/>
              <a:gd name="connsiteX3" fmla="*/ 735228 w 2178635"/>
              <a:gd name="connsiteY3" fmla="*/ 1361630 h 4122128"/>
              <a:gd name="connsiteX4" fmla="*/ 1128357 w 2178635"/>
              <a:gd name="connsiteY4" fmla="*/ 2497213 h 4122128"/>
              <a:gd name="connsiteX5" fmla="*/ 395148 w 2178635"/>
              <a:gd name="connsiteY5" fmla="*/ 3908679 h 4122128"/>
              <a:gd name="connsiteX6" fmla="*/ 288519 w 2178635"/>
              <a:gd name="connsiteY6" fmla="*/ 3980103 h 4122128"/>
              <a:gd name="connsiteX7" fmla="*/ 318592 w 2178635"/>
              <a:gd name="connsiteY7" fmla="*/ 3802545 h 4122128"/>
              <a:gd name="connsiteX8" fmla="*/ 0 w 2178635"/>
              <a:gd name="connsiteY8" fmla="*/ 4122128 h 4122128"/>
              <a:gd name="connsiteX9" fmla="*/ 450990 w 2178635"/>
              <a:gd name="connsiteY9" fmla="*/ 4078401 h 4122128"/>
              <a:gd name="connsiteX10" fmla="*/ 309537 w 2178635"/>
              <a:gd name="connsiteY10" fmla="*/ 3993667 h 4122128"/>
              <a:gd name="connsiteX11" fmla="*/ 401257 w 2178635"/>
              <a:gd name="connsiteY11" fmla="*/ 3948963 h 4122128"/>
              <a:gd name="connsiteX12" fmla="*/ 1277125 w 2178635"/>
              <a:gd name="connsiteY12" fmla="*/ 2465692 h 4122128"/>
              <a:gd name="connsiteX13" fmla="*/ 1255751 w 2178635"/>
              <a:gd name="connsiteY13" fmla="*/ 2162606 h 4122128"/>
              <a:gd name="connsiteX14" fmla="*/ 1335494 w 2178635"/>
              <a:gd name="connsiteY14" fmla="*/ 2037931 h 4122128"/>
              <a:gd name="connsiteX15" fmla="*/ 2178367 w 2178635"/>
              <a:gd name="connsiteY15" fmla="*/ 1050353 h 4122128"/>
              <a:gd name="connsiteX16" fmla="*/ 1174255 w 2178635"/>
              <a:gd name="connsiteY16" fmla="*/ 266 h 4122128"/>
              <a:gd name="connsiteX17" fmla="*/ 139243 w 2178635"/>
              <a:gd name="connsiteY17" fmla="*/ 847890 h 4122128"/>
              <a:gd name="connsiteX18" fmla="*/ 138875 w 2178635"/>
              <a:gd name="connsiteY18" fmla="*/ 849960 h 4122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2178635" h="4122128">
                <a:moveTo>
                  <a:pt x="138875" y="849960"/>
                </a:moveTo>
                <a:cubicBezTo>
                  <a:pt x="154775" y="858393"/>
                  <a:pt x="178448" y="868286"/>
                  <a:pt x="188849" y="873290"/>
                </a:cubicBezTo>
                <a:cubicBezTo>
                  <a:pt x="202781" y="880008"/>
                  <a:pt x="216573" y="887336"/>
                  <a:pt x="229641" y="895756"/>
                </a:cubicBezTo>
                <a:cubicBezTo>
                  <a:pt x="422770" y="1020686"/>
                  <a:pt x="595389" y="1178953"/>
                  <a:pt x="735228" y="1361630"/>
                </a:cubicBezTo>
                <a:cubicBezTo>
                  <a:pt x="982497" y="1684147"/>
                  <a:pt x="1126477" y="2090064"/>
                  <a:pt x="1128357" y="2497213"/>
                </a:cubicBezTo>
                <a:cubicBezTo>
                  <a:pt x="1130910" y="3053359"/>
                  <a:pt x="860095" y="3597135"/>
                  <a:pt x="395148" y="3908679"/>
                </a:cubicBezTo>
                <a:lnTo>
                  <a:pt x="288519" y="3980103"/>
                </a:lnTo>
                <a:lnTo>
                  <a:pt x="318592" y="3802545"/>
                </a:lnTo>
                <a:lnTo>
                  <a:pt x="0" y="4122128"/>
                </a:lnTo>
                <a:lnTo>
                  <a:pt x="450990" y="4078401"/>
                </a:lnTo>
                <a:lnTo>
                  <a:pt x="309537" y="3993667"/>
                </a:lnTo>
                <a:lnTo>
                  <a:pt x="401257" y="3948963"/>
                </a:lnTo>
                <a:cubicBezTo>
                  <a:pt x="955485" y="3679202"/>
                  <a:pt x="1273073" y="3069348"/>
                  <a:pt x="1277125" y="2465692"/>
                </a:cubicBezTo>
                <a:cubicBezTo>
                  <a:pt x="1277747" y="2364346"/>
                  <a:pt x="1270521" y="2262873"/>
                  <a:pt x="1255751" y="2162606"/>
                </a:cubicBezTo>
                <a:cubicBezTo>
                  <a:pt x="1246099" y="2097646"/>
                  <a:pt x="1267968" y="2050148"/>
                  <a:pt x="1335494" y="2037931"/>
                </a:cubicBezTo>
                <a:cubicBezTo>
                  <a:pt x="1814716" y="1950745"/>
                  <a:pt x="2167395" y="1537728"/>
                  <a:pt x="2178367" y="1050353"/>
                </a:cubicBezTo>
                <a:cubicBezTo>
                  <a:pt x="2191194" y="483489"/>
                  <a:pt x="1741424" y="12966"/>
                  <a:pt x="1174255" y="266"/>
                </a:cubicBezTo>
                <a:cubicBezTo>
                  <a:pt x="667931" y="-11214"/>
                  <a:pt x="227330" y="349643"/>
                  <a:pt x="139243" y="847890"/>
                </a:cubicBezTo>
                <a:cubicBezTo>
                  <a:pt x="139116" y="848499"/>
                  <a:pt x="139014" y="849236"/>
                  <a:pt x="138875" y="849960"/>
                </a:cubicBezTo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38500" y="4445000"/>
            <a:ext cx="4889500" cy="30353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652041" y="4873741"/>
            <a:ext cx="4305300" cy="22606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646189" y="4862547"/>
            <a:ext cx="4305300" cy="2286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3733367" y="5029667"/>
            <a:ext cx="4165724" cy="2057436"/>
          </a:xfrm>
          <a:custGeom>
            <a:avLst/>
            <a:gdLst>
              <a:gd name="connsiteX0" fmla="*/ 3276168 w 4165724"/>
              <a:gd name="connsiteY0" fmla="*/ 12217 h 2057436"/>
              <a:gd name="connsiteX1" fmla="*/ 3254819 w 4165724"/>
              <a:gd name="connsiteY1" fmla="*/ 62979 h 2057436"/>
              <a:gd name="connsiteX2" fmla="*/ 3233915 w 4165724"/>
              <a:gd name="connsiteY2" fmla="*/ 104648 h 2057436"/>
              <a:gd name="connsiteX3" fmla="*/ 2787828 w 4165724"/>
              <a:gd name="connsiteY3" fmla="*/ 627812 h 2057436"/>
              <a:gd name="connsiteX4" fmla="*/ 1667891 w 4165724"/>
              <a:gd name="connsiteY4" fmla="*/ 1064374 h 2057436"/>
              <a:gd name="connsiteX5" fmla="*/ 742950 w 4165724"/>
              <a:gd name="connsiteY5" fmla="*/ 842632 h 2057436"/>
              <a:gd name="connsiteX6" fmla="*/ 228562 w 4165724"/>
              <a:gd name="connsiteY6" fmla="*/ 386232 h 2057436"/>
              <a:gd name="connsiteX7" fmla="*/ 154038 w 4165724"/>
              <a:gd name="connsiteY7" fmla="*/ 282816 h 2057436"/>
              <a:gd name="connsiteX8" fmla="*/ 331889 w 4165724"/>
              <a:gd name="connsiteY8" fmla="*/ 305880 h 2057436"/>
              <a:gd name="connsiteX9" fmla="*/ 0 w 4165724"/>
              <a:gd name="connsiteY9" fmla="*/ 0 h 2057436"/>
              <a:gd name="connsiteX10" fmla="*/ 61328 w 4165724"/>
              <a:gd name="connsiteY10" fmla="*/ 448767 h 2057436"/>
              <a:gd name="connsiteX11" fmla="*/ 140487 w 4165724"/>
              <a:gd name="connsiteY11" fmla="*/ 304178 h 2057436"/>
              <a:gd name="connsiteX12" fmla="*/ 188735 w 4165724"/>
              <a:gd name="connsiteY12" fmla="*/ 394056 h 2057436"/>
              <a:gd name="connsiteX13" fmla="*/ 292189 w 4165724"/>
              <a:gd name="connsiteY13" fmla="*/ 558178 h 2057436"/>
              <a:gd name="connsiteX14" fmla="*/ 900646 w 4165724"/>
              <a:gd name="connsiteY14" fmla="*/ 1048880 h 2057436"/>
              <a:gd name="connsiteX15" fmla="*/ 1705140 w 4165724"/>
              <a:gd name="connsiteY15" fmla="*/ 1211618 h 2057436"/>
              <a:gd name="connsiteX16" fmla="*/ 2007248 w 4165724"/>
              <a:gd name="connsiteY16" fmla="*/ 1178674 h 2057436"/>
              <a:gd name="connsiteX17" fmla="*/ 2135010 w 4165724"/>
              <a:gd name="connsiteY17" fmla="*/ 1253528 h 2057436"/>
              <a:gd name="connsiteX18" fmla="*/ 3154629 w 4165724"/>
              <a:gd name="connsiteY18" fmla="*/ 2057298 h 2057436"/>
              <a:gd name="connsiteX19" fmla="*/ 4165587 w 4165724"/>
              <a:gd name="connsiteY19" fmla="*/ 1013803 h 2057436"/>
              <a:gd name="connsiteX20" fmla="*/ 3852875 w 4165724"/>
              <a:gd name="connsiteY20" fmla="*/ 292329 h 2057436"/>
              <a:gd name="connsiteX21" fmla="*/ 3278492 w 4165724"/>
              <a:gd name="connsiteY21" fmla="*/ 12548 h 2057436"/>
              <a:gd name="connsiteX22" fmla="*/ 3276168 w 4165724"/>
              <a:gd name="connsiteY22" fmla="*/ 12217 h 20574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4165724" h="2057436">
                <a:moveTo>
                  <a:pt x="3276168" y="12217"/>
                </a:moveTo>
                <a:cubicBezTo>
                  <a:pt x="3268358" y="28435"/>
                  <a:pt x="3259468" y="52489"/>
                  <a:pt x="3254819" y="62979"/>
                </a:cubicBezTo>
                <a:cubicBezTo>
                  <a:pt x="3248558" y="77280"/>
                  <a:pt x="3241853" y="91338"/>
                  <a:pt x="3233915" y="104648"/>
                </a:cubicBezTo>
                <a:cubicBezTo>
                  <a:pt x="3116516" y="302476"/>
                  <a:pt x="2965069" y="480886"/>
                  <a:pt x="2787828" y="627812"/>
                </a:cubicBezTo>
                <a:cubicBezTo>
                  <a:pt x="2475090" y="887032"/>
                  <a:pt x="2074659" y="1047267"/>
                  <a:pt x="1667891" y="1064374"/>
                </a:cubicBezTo>
                <a:cubicBezTo>
                  <a:pt x="1347241" y="1077811"/>
                  <a:pt x="1022198" y="1001103"/>
                  <a:pt x="742950" y="842632"/>
                </a:cubicBezTo>
                <a:cubicBezTo>
                  <a:pt x="548488" y="732091"/>
                  <a:pt x="359626" y="568325"/>
                  <a:pt x="228562" y="386232"/>
                </a:cubicBezTo>
                <a:lnTo>
                  <a:pt x="154038" y="282816"/>
                </a:lnTo>
                <a:lnTo>
                  <a:pt x="331889" y="305880"/>
                </a:lnTo>
                <a:lnTo>
                  <a:pt x="0" y="0"/>
                </a:lnTo>
                <a:lnTo>
                  <a:pt x="61328" y="448767"/>
                </a:lnTo>
                <a:lnTo>
                  <a:pt x="140487" y="304178"/>
                </a:lnTo>
                <a:lnTo>
                  <a:pt x="188735" y="394056"/>
                </a:lnTo>
                <a:cubicBezTo>
                  <a:pt x="219265" y="451104"/>
                  <a:pt x="253949" y="505917"/>
                  <a:pt x="292189" y="558178"/>
                </a:cubicBezTo>
                <a:cubicBezTo>
                  <a:pt x="448310" y="771512"/>
                  <a:pt x="661594" y="937857"/>
                  <a:pt x="900646" y="1048880"/>
                </a:cubicBezTo>
                <a:cubicBezTo>
                  <a:pt x="1151191" y="1165250"/>
                  <a:pt x="1429207" y="1220546"/>
                  <a:pt x="1705140" y="1211618"/>
                </a:cubicBezTo>
                <a:cubicBezTo>
                  <a:pt x="1806537" y="1208456"/>
                  <a:pt x="1907692" y="1197343"/>
                  <a:pt x="2007248" y="1178674"/>
                </a:cubicBezTo>
                <a:cubicBezTo>
                  <a:pt x="2071865" y="1166457"/>
                  <a:pt x="2120240" y="1186624"/>
                  <a:pt x="2135010" y="1253528"/>
                </a:cubicBezTo>
                <a:cubicBezTo>
                  <a:pt x="2239848" y="1728838"/>
                  <a:pt x="2667737" y="2065236"/>
                  <a:pt x="3154629" y="2057298"/>
                </a:cubicBezTo>
                <a:cubicBezTo>
                  <a:pt x="3722027" y="2048256"/>
                  <a:pt x="4174744" y="1580934"/>
                  <a:pt x="4165587" y="1013803"/>
                </a:cubicBezTo>
                <a:cubicBezTo>
                  <a:pt x="4161193" y="740385"/>
                  <a:pt x="4049433" y="482486"/>
                  <a:pt x="3852875" y="292329"/>
                </a:cubicBezTo>
                <a:cubicBezTo>
                  <a:pt x="3696513" y="141008"/>
                  <a:pt x="3494481" y="41364"/>
                  <a:pt x="3278492" y="12548"/>
                </a:cubicBezTo>
                <a:cubicBezTo>
                  <a:pt x="3277654" y="12446"/>
                  <a:pt x="3276905" y="12294"/>
                  <a:pt x="3276168" y="12217"/>
                </a:cubicBezTo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930400" y="2514600"/>
            <a:ext cx="3060700" cy="50292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222194" y="2897405"/>
            <a:ext cx="2324100" cy="42799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2281800" y="2976231"/>
            <a:ext cx="2108505" cy="4147388"/>
          </a:xfrm>
          <a:custGeom>
            <a:avLst/>
            <a:gdLst>
              <a:gd name="connsiteX0" fmla="*/ 1797266 w 2108505"/>
              <a:gd name="connsiteY0" fmla="*/ 326784 h 4147388"/>
              <a:gd name="connsiteX1" fmla="*/ 2108505 w 2108505"/>
              <a:gd name="connsiteY1" fmla="*/ 0 h 4147388"/>
              <a:gd name="connsiteX2" fmla="*/ 1658620 w 2108505"/>
              <a:gd name="connsiteY2" fmla="*/ 53962 h 4147388"/>
              <a:gd name="connsiteX3" fmla="*/ 1802028 w 2108505"/>
              <a:gd name="connsiteY3" fmla="*/ 135420 h 4147388"/>
              <a:gd name="connsiteX4" fmla="*/ 1711262 w 2108505"/>
              <a:gd name="connsiteY4" fmla="*/ 182194 h 4147388"/>
              <a:gd name="connsiteX5" fmla="*/ 869137 w 2108505"/>
              <a:gd name="connsiteY5" fmla="*/ 1684871 h 4147388"/>
              <a:gd name="connsiteX6" fmla="*/ 897344 w 2108505"/>
              <a:gd name="connsiteY6" fmla="*/ 1987360 h 4147388"/>
              <a:gd name="connsiteX7" fmla="*/ 820395 w 2108505"/>
              <a:gd name="connsiteY7" fmla="*/ 2113864 h 4147388"/>
              <a:gd name="connsiteX8" fmla="*/ 0 w 2108505"/>
              <a:gd name="connsiteY8" fmla="*/ 3120111 h 4147388"/>
              <a:gd name="connsiteX9" fmla="*/ 1027570 w 2108505"/>
              <a:gd name="connsiteY9" fmla="*/ 4147388 h 4147388"/>
              <a:gd name="connsiteX10" fmla="*/ 2043151 w 2108505"/>
              <a:gd name="connsiteY10" fmla="*/ 3276664 h 4147388"/>
              <a:gd name="connsiteX11" fmla="*/ 2043519 w 2108505"/>
              <a:gd name="connsiteY11" fmla="*/ 3274492 h 4147388"/>
              <a:gd name="connsiteX12" fmla="*/ 1992960 w 2108505"/>
              <a:gd name="connsiteY12" fmla="*/ 3252267 h 4147388"/>
              <a:gd name="connsiteX13" fmla="*/ 1951787 w 2108505"/>
              <a:gd name="connsiteY13" fmla="*/ 3230766 h 4147388"/>
              <a:gd name="connsiteX14" fmla="*/ 1435697 w 2108505"/>
              <a:gd name="connsiteY14" fmla="*/ 2776487 h 4147388"/>
              <a:gd name="connsiteX15" fmla="*/ 1017067 w 2108505"/>
              <a:gd name="connsiteY15" fmla="*/ 1649946 h 4147388"/>
              <a:gd name="connsiteX16" fmla="*/ 1078027 w 2108505"/>
              <a:gd name="connsiteY16" fmla="*/ 1147051 h 4147388"/>
              <a:gd name="connsiteX17" fmla="*/ 1253795 w 2108505"/>
              <a:gd name="connsiteY17" fmla="*/ 729031 h 4147388"/>
              <a:gd name="connsiteX18" fmla="*/ 1717129 w 2108505"/>
              <a:gd name="connsiteY18" fmla="*/ 223101 h 4147388"/>
              <a:gd name="connsiteX19" fmla="*/ 1823898 w 2108505"/>
              <a:gd name="connsiteY19" fmla="*/ 144209 h 41473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108505" h="4147388">
                <a:moveTo>
                  <a:pt x="1797266" y="326784"/>
                </a:moveTo>
                <a:lnTo>
                  <a:pt x="2108505" y="0"/>
                </a:lnTo>
                <a:lnTo>
                  <a:pt x="1658620" y="53962"/>
                </a:lnTo>
                <a:lnTo>
                  <a:pt x="1802028" y="135420"/>
                </a:lnTo>
                <a:lnTo>
                  <a:pt x="1711262" y="182194"/>
                </a:lnTo>
                <a:cubicBezTo>
                  <a:pt x="1163409" y="464287"/>
                  <a:pt x="859371" y="1081354"/>
                  <a:pt x="869137" y="1684871"/>
                </a:cubicBezTo>
                <a:cubicBezTo>
                  <a:pt x="870725" y="1786217"/>
                  <a:pt x="880250" y="1887461"/>
                  <a:pt x="897344" y="1987360"/>
                </a:cubicBezTo>
                <a:cubicBezTo>
                  <a:pt x="908482" y="2052066"/>
                  <a:pt x="887578" y="2100199"/>
                  <a:pt x="820395" y="2113864"/>
                </a:cubicBezTo>
                <a:cubicBezTo>
                  <a:pt x="343383" y="2211083"/>
                  <a:pt x="0" y="2633231"/>
                  <a:pt x="0" y="3120111"/>
                </a:cubicBezTo>
                <a:cubicBezTo>
                  <a:pt x="0" y="3687470"/>
                  <a:pt x="460045" y="4147388"/>
                  <a:pt x="1027570" y="4147388"/>
                </a:cubicBezTo>
                <a:cubicBezTo>
                  <a:pt x="1534262" y="4147388"/>
                  <a:pt x="1966570" y="3777107"/>
                  <a:pt x="2043151" y="3276664"/>
                </a:cubicBezTo>
                <a:cubicBezTo>
                  <a:pt x="2043290" y="3275952"/>
                  <a:pt x="2043405" y="3275216"/>
                  <a:pt x="2043519" y="3274492"/>
                </a:cubicBezTo>
                <a:cubicBezTo>
                  <a:pt x="2027403" y="3266415"/>
                  <a:pt x="2003450" y="3257029"/>
                  <a:pt x="1992960" y="3252267"/>
                </a:cubicBezTo>
                <a:cubicBezTo>
                  <a:pt x="1978901" y="3245777"/>
                  <a:pt x="1964982" y="3238957"/>
                  <a:pt x="1951787" y="3230766"/>
                </a:cubicBezTo>
                <a:cubicBezTo>
                  <a:pt x="1755724" y="3110243"/>
                  <a:pt x="1579715" y="2955874"/>
                  <a:pt x="1435697" y="2776487"/>
                </a:cubicBezTo>
                <a:cubicBezTo>
                  <a:pt x="1181354" y="2459596"/>
                  <a:pt x="1027697" y="2056841"/>
                  <a:pt x="1017067" y="1649946"/>
                </a:cubicBezTo>
                <a:cubicBezTo>
                  <a:pt x="1012673" y="1480337"/>
                  <a:pt x="1033297" y="1310691"/>
                  <a:pt x="1078027" y="1147051"/>
                </a:cubicBezTo>
                <a:cubicBezTo>
                  <a:pt x="1117968" y="1001116"/>
                  <a:pt x="1176960" y="859447"/>
                  <a:pt x="1253795" y="729031"/>
                </a:cubicBezTo>
                <a:cubicBezTo>
                  <a:pt x="1375461" y="522770"/>
                  <a:pt x="1525473" y="364757"/>
                  <a:pt x="1717129" y="223101"/>
                </a:cubicBezTo>
                <a:lnTo>
                  <a:pt x="1823898" y="144209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571648" y="2898564"/>
            <a:ext cx="2881906" cy="2879476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3963393" y="3220215"/>
            <a:ext cx="2138921" cy="2138286"/>
          </a:xfrm>
          <a:custGeom>
            <a:avLst/>
            <a:gdLst>
              <a:gd name="connsiteX0" fmla="*/ 2138921 w 2138921"/>
              <a:gd name="connsiteY0" fmla="*/ 1069162 h 2138286"/>
              <a:gd name="connsiteX1" fmla="*/ 1069454 w 2138921"/>
              <a:gd name="connsiteY1" fmla="*/ 2138286 h 2138286"/>
              <a:gd name="connsiteX2" fmla="*/ 0 w 2138921"/>
              <a:gd name="connsiteY2" fmla="*/ 1069162 h 2138286"/>
              <a:gd name="connsiteX3" fmla="*/ 1069454 w 2138921"/>
              <a:gd name="connsiteY3" fmla="*/ 0 h 2138286"/>
              <a:gd name="connsiteX4" fmla="*/ 2138921 w 2138921"/>
              <a:gd name="connsiteY4" fmla="*/ 1069162 h 21382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8921" h="2138286">
                <a:moveTo>
                  <a:pt x="2138921" y="1069162"/>
                </a:moveTo>
                <a:cubicBezTo>
                  <a:pt x="2138921" y="1659598"/>
                  <a:pt x="1660068" y="2138286"/>
                  <a:pt x="1069454" y="2138286"/>
                </a:cubicBezTo>
                <a:cubicBezTo>
                  <a:pt x="478714" y="2138286"/>
                  <a:pt x="0" y="1659598"/>
                  <a:pt x="0" y="1069162"/>
                </a:cubicBezTo>
                <a:cubicBezTo>
                  <a:pt x="0" y="478714"/>
                  <a:pt x="478714" y="0"/>
                  <a:pt x="1069454" y="0"/>
                </a:cubicBezTo>
                <a:cubicBezTo>
                  <a:pt x="1660068" y="0"/>
                  <a:pt x="2138921" y="478714"/>
                  <a:pt x="2138921" y="106916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57471" y="3214290"/>
            <a:ext cx="2150758" cy="2150148"/>
          </a:xfrm>
          <a:custGeom>
            <a:avLst/>
            <a:gdLst>
              <a:gd name="connsiteX0" fmla="*/ 323304 w 2150758"/>
              <a:gd name="connsiteY0" fmla="*/ 323266 h 2150148"/>
              <a:gd name="connsiteX1" fmla="*/ 11824 w 2150758"/>
              <a:gd name="connsiteY1" fmla="*/ 1075093 h 2150148"/>
              <a:gd name="connsiteX2" fmla="*/ 323304 w 2150758"/>
              <a:gd name="connsiteY2" fmla="*/ 1826857 h 2150148"/>
              <a:gd name="connsiteX3" fmla="*/ 1075385 w 2150758"/>
              <a:gd name="connsiteY3" fmla="*/ 2138299 h 2150148"/>
              <a:gd name="connsiteX4" fmla="*/ 1827390 w 2150758"/>
              <a:gd name="connsiteY4" fmla="*/ 1826857 h 2150148"/>
              <a:gd name="connsiteX5" fmla="*/ 2138909 w 2150758"/>
              <a:gd name="connsiteY5" fmla="*/ 1075093 h 2150148"/>
              <a:gd name="connsiteX6" fmla="*/ 1827390 w 2150758"/>
              <a:gd name="connsiteY6" fmla="*/ 323266 h 2150148"/>
              <a:gd name="connsiteX7" fmla="*/ 1075385 w 2150758"/>
              <a:gd name="connsiteY7" fmla="*/ 11836 h 2150148"/>
              <a:gd name="connsiteX8" fmla="*/ 323304 w 2150758"/>
              <a:gd name="connsiteY8" fmla="*/ 323266 h 2150148"/>
              <a:gd name="connsiteX9" fmla="*/ 0 w 2150758"/>
              <a:gd name="connsiteY9" fmla="*/ 1075093 h 2150148"/>
              <a:gd name="connsiteX10" fmla="*/ 1075385 w 2150758"/>
              <a:gd name="connsiteY10" fmla="*/ 0 h 2150148"/>
              <a:gd name="connsiteX11" fmla="*/ 2150758 w 2150758"/>
              <a:gd name="connsiteY11" fmla="*/ 1075093 h 2150148"/>
              <a:gd name="connsiteX12" fmla="*/ 1075385 w 2150758"/>
              <a:gd name="connsiteY12" fmla="*/ 2150148 h 2150148"/>
              <a:gd name="connsiteX13" fmla="*/ 0 w 2150758"/>
              <a:gd name="connsiteY13" fmla="*/ 1075093 h 2150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150758" h="2150148">
                <a:moveTo>
                  <a:pt x="323304" y="323266"/>
                </a:moveTo>
                <a:cubicBezTo>
                  <a:pt x="130848" y="515722"/>
                  <a:pt x="11824" y="781482"/>
                  <a:pt x="11824" y="1075093"/>
                </a:cubicBezTo>
                <a:cubicBezTo>
                  <a:pt x="11824" y="1368692"/>
                  <a:pt x="130848" y="1634452"/>
                  <a:pt x="323304" y="1826857"/>
                </a:cubicBezTo>
                <a:cubicBezTo>
                  <a:pt x="515772" y="2019287"/>
                  <a:pt x="781609" y="2138299"/>
                  <a:pt x="1075385" y="2138299"/>
                </a:cubicBezTo>
                <a:cubicBezTo>
                  <a:pt x="1369073" y="2138299"/>
                  <a:pt x="1634909" y="2019287"/>
                  <a:pt x="1827390" y="1826857"/>
                </a:cubicBezTo>
                <a:cubicBezTo>
                  <a:pt x="2019872" y="1634452"/>
                  <a:pt x="2138909" y="1368692"/>
                  <a:pt x="2138909" y="1075093"/>
                </a:cubicBezTo>
                <a:cubicBezTo>
                  <a:pt x="2138909" y="781482"/>
                  <a:pt x="2019872" y="515722"/>
                  <a:pt x="1827390" y="323266"/>
                </a:cubicBezTo>
                <a:cubicBezTo>
                  <a:pt x="1634909" y="130848"/>
                  <a:pt x="1369073" y="11836"/>
                  <a:pt x="1075385" y="11836"/>
                </a:cubicBezTo>
                <a:cubicBezTo>
                  <a:pt x="781609" y="11836"/>
                  <a:pt x="515772" y="130848"/>
                  <a:pt x="323304" y="323266"/>
                </a:cubicBezTo>
                <a:moveTo>
                  <a:pt x="0" y="1075093"/>
                </a:moveTo>
                <a:cubicBezTo>
                  <a:pt x="0" y="481355"/>
                  <a:pt x="481368" y="0"/>
                  <a:pt x="1075385" y="0"/>
                </a:cubicBezTo>
                <a:cubicBezTo>
                  <a:pt x="1669250" y="0"/>
                  <a:pt x="2150732" y="481355"/>
                  <a:pt x="2150758" y="1075093"/>
                </a:cubicBezTo>
                <a:cubicBezTo>
                  <a:pt x="2150732" y="1668780"/>
                  <a:pt x="1669250" y="2150148"/>
                  <a:pt x="1075385" y="2150148"/>
                </a:cubicBezTo>
                <a:cubicBezTo>
                  <a:pt x="481368" y="2150148"/>
                  <a:pt x="0" y="1668780"/>
                  <a:pt x="0" y="1075093"/>
                </a:cubicBezTo>
              </a:path>
            </a:pathLst>
          </a:custGeom>
          <a:solidFill>
            <a:srgbClr val="e6e7e8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18590" y="3275536"/>
            <a:ext cx="2028393" cy="2027796"/>
          </a:xfrm>
          <a:custGeom>
            <a:avLst/>
            <a:gdLst>
              <a:gd name="connsiteX0" fmla="*/ 2028393 w 2028393"/>
              <a:gd name="connsiteY0" fmla="*/ 1013841 h 2027796"/>
              <a:gd name="connsiteX1" fmla="*/ 1014247 w 2028393"/>
              <a:gd name="connsiteY1" fmla="*/ 0 h 2027796"/>
              <a:gd name="connsiteX2" fmla="*/ 0 w 2028393"/>
              <a:gd name="connsiteY2" fmla="*/ 1013841 h 2027796"/>
              <a:gd name="connsiteX3" fmla="*/ 1014247 w 2028393"/>
              <a:gd name="connsiteY3" fmla="*/ 2027796 h 2027796"/>
              <a:gd name="connsiteX4" fmla="*/ 2028393 w 2028393"/>
              <a:gd name="connsiteY4" fmla="*/ 1013841 h 2027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393" h="2027796">
                <a:moveTo>
                  <a:pt x="2028393" y="1013841"/>
                </a:moveTo>
                <a:cubicBezTo>
                  <a:pt x="2028393" y="453911"/>
                  <a:pt x="1574356" y="0"/>
                  <a:pt x="1014247" y="0"/>
                </a:cubicBezTo>
                <a:cubicBezTo>
                  <a:pt x="454050" y="0"/>
                  <a:pt x="0" y="453911"/>
                  <a:pt x="0" y="1013841"/>
                </a:cubicBezTo>
                <a:cubicBezTo>
                  <a:pt x="0" y="1573860"/>
                  <a:pt x="454050" y="2027796"/>
                  <a:pt x="1014247" y="2027796"/>
                </a:cubicBezTo>
                <a:cubicBezTo>
                  <a:pt x="1574356" y="2027796"/>
                  <a:pt x="2028393" y="1573860"/>
                  <a:pt x="2028393" y="1013841"/>
                </a:cubicBezTo>
              </a:path>
            </a:pathLst>
          </a:custGeom>
          <a:solidFill>
            <a:srgbClr val="b4111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88545" y="1674300"/>
            <a:ext cx="556158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BOLD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61190" y="1902900"/>
            <a:ext cx="1210869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CHALLENGER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48323" y="4208656"/>
            <a:ext cx="1796542" cy="8684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A liberating presence, </a:t>
            </a:r>
          </a:p>
          <a:p>
            <a:pPr marL="143307">
              <a:lnSpc>
                <a:spcPts val="1800"/>
              </a:lnSpc>
            </a:pPr>
            <a:r>
              <a:rPr lang="en-US" altLang="zh-CN" sz="14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especially against </a:t>
            </a:r>
          </a:p>
          <a:p>
            <a:pPr marL="247142">
              <a:lnSpc>
                <a:spcPts val="1800"/>
              </a:lnSpc>
            </a:pPr>
            <a:r>
              <a:rPr lang="en-US" altLang="zh-CN" sz="14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industry norms.</a:t>
            </a:r>
          </a:p>
          <a:p>
            <a:pPr marL="708454">
              <a:lnSpc>
                <a:spcPts val="1837"/>
              </a:lnSpc>
            </a:pPr>
            <a:r>
              <a:rPr lang="en-US" altLang="zh-CN" sz="16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51415" y="2041075"/>
            <a:ext cx="1787144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STRAIGHTFORWARD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77915" y="5478203"/>
            <a:ext cx="5142789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ADVOCATE                                                          ENGAGING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37779" y="3635585"/>
            <a:ext cx="1109675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OUR BRAND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53247" y="3864185"/>
            <a:ext cx="1278941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PERSONALITY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38400" y="2182698"/>
            <a:ext cx="1684985" cy="5181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An innovative leader, </a:t>
            </a:r>
          </a:p>
          <a:p>
            <a:pPr>
              <a:lnSpc>
                <a:spcPts val="1440"/>
              </a:lnSpc>
            </a:pPr>
            <a:r>
              <a:rPr lang="en-US" altLang="zh-CN" sz="12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challenging the industry </a:t>
            </a:r>
          </a:p>
          <a:p>
            <a:pPr>
              <a:lnSpc>
                <a:spcPts val="1440"/>
              </a:lnSpc>
            </a:pPr>
            <a:r>
              <a:rPr lang="en-US" altLang="zh-CN" sz="12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for positive change.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18021" y="2325954"/>
            <a:ext cx="1326693" cy="3352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Authentic, credible</a:t>
            </a:r>
          </a:p>
          <a:p>
            <a:pPr marL="192176">
              <a:lnSpc>
                <a:spcPts val="1440"/>
              </a:lnSpc>
            </a:pPr>
            <a:r>
              <a:rPr lang="en-US" altLang="zh-CN" sz="12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and trustworthy.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57755" y="5769127"/>
            <a:ext cx="131252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Always looking out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56104" y="5946978"/>
            <a:ext cx="1977288" cy="8638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for customers’ interests, </a:t>
            </a:r>
          </a:p>
          <a:p>
            <a:pPr>
              <a:lnSpc>
                <a:spcPts val="1400"/>
              </a:lnSpc>
            </a:pPr>
            <a:r>
              <a:rPr lang="en-US" altLang="zh-CN" sz="12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not just our own. Optimistic</a:t>
            </a:r>
          </a:p>
          <a:p>
            <a:pPr marL="38100">
              <a:lnSpc>
                <a:spcPts val="1400"/>
              </a:lnSpc>
            </a:pPr>
            <a:r>
              <a:rPr lang="en-US" altLang="zh-CN" sz="12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about the future and helping </a:t>
            </a:r>
          </a:p>
          <a:p>
            <a:pPr marL="152400">
              <a:lnSpc>
                <a:spcPts val="1400"/>
              </a:lnSpc>
            </a:pPr>
            <a:r>
              <a:rPr lang="en-US" altLang="zh-CN" sz="12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customers to be</a:t>
            </a:r>
          </a:p>
          <a:p>
            <a:pPr marL="279349">
              <a:lnSpc>
                <a:spcPts val="1400"/>
              </a:lnSpc>
            </a:pPr>
            <a:r>
              <a:rPr lang="en-US" altLang="zh-CN" sz="12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successful.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08674" y="5885561"/>
            <a:ext cx="1092149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A clever sense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56274" y="6068441"/>
            <a:ext cx="1380338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of humor, a wink, a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40323" y="6251321"/>
            <a:ext cx="1634084" cy="5181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smile that sets us apart </a:t>
            </a:r>
          </a:p>
          <a:p>
            <a:pPr marL="38100">
              <a:lnSpc>
                <a:spcPts val="1440"/>
              </a:lnSpc>
            </a:pPr>
            <a:r>
              <a:rPr lang="en-US" altLang="zh-CN" sz="12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and makes us more </a:t>
            </a:r>
          </a:p>
          <a:p>
            <a:pPr marL="101651">
              <a:lnSpc>
                <a:spcPts val="1440"/>
              </a:lnSpc>
            </a:pPr>
            <a:r>
              <a:rPr lang="en-US" altLang="zh-CN" sz="12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approachable.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25325" y="7379180"/>
            <a:ext cx="218796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3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868416"/>
            <a:ext cx="4147566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What gives our house style its instant positive impact? A combination of </a:t>
            </a:r>
          </a:p>
          <a:p>
            <a:pPr>
              <a:lnSpc>
                <a:spcPts val="16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strategic aesthetic technique and built-in emotional appeal.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4200" y="5405360"/>
            <a:ext cx="4324350" cy="24387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0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AESTHETIC APPEAL</a:t>
            </a:r>
          </a:p>
          <a:p>
            <a:pPr marL="127">
              <a:lnSpc>
                <a:spcPts val="3200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 Interplay of vibrant complementary colors creates visual energy</a:t>
            </a:r>
          </a:p>
          <a:p>
            <a:pPr marL="127">
              <a:lnSpc>
                <a:spcPts val="23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  </a:t>
            </a:r>
          </a:p>
          <a:p>
            <a:pPr marL="102362">
              <a:lnSpc>
                <a:spcPts val="10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Interesting compositions framing unexpected images are visually arresting</a:t>
            </a:r>
          </a:p>
          <a:p>
            <a:pPr marL="127">
              <a:lnSpc>
                <a:spcPts val="23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  </a:t>
            </a:r>
          </a:p>
          <a:p>
            <a:pPr marL="102362">
              <a:lnSpc>
                <a:spcPts val="10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Textures add unexpected depth, differentiating foreground  </a:t>
            </a:r>
          </a:p>
          <a:p>
            <a:pPr marL="102362">
              <a:lnSpc>
                <a:spcPts val="14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from background</a:t>
            </a:r>
          </a:p>
          <a:p>
            <a:pPr marL="127">
              <a:lnSpc>
                <a:spcPts val="23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  </a:t>
            </a:r>
          </a:p>
          <a:p>
            <a:pPr marL="102362">
              <a:lnSpc>
                <a:spcPts val="10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Creating horizon lines adds realistic dimensionality,  </a:t>
            </a:r>
          </a:p>
          <a:p>
            <a:pPr marL="102362">
              <a:lnSpc>
                <a:spcPts val="14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grounds the composition</a:t>
            </a:r>
          </a:p>
          <a:p>
            <a:pPr marL="127">
              <a:lnSpc>
                <a:spcPts val="23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s3IMPLIlED UNCLUTTEREDDESIGNALLOWSROOMFORMARKETINGMESSAGE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446628"/>
            <a:ext cx="1695552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2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DEEP IMPACT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26628" y="5405394"/>
            <a:ext cx="4314063" cy="17148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0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EMOTIONAL APPEAL</a:t>
            </a:r>
          </a:p>
          <a:p>
            <a:pPr>
              <a:lnSpc>
                <a:spcPts val="3200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 6IBRANTPRIMARYCOLORSFEELWARM ENERGETIC UPBEAT</a:t>
            </a:r>
          </a:p>
          <a:p>
            <a:pPr>
              <a:lnSpc>
                <a:spcPts val="23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s)MAGESOFPEOPLEWHOAREHAPPY CONlDENT ANDHAVINGFUNDRAWUSIN</a:t>
            </a:r>
          </a:p>
          <a:p>
            <a:pPr>
              <a:lnSpc>
                <a:spcPts val="23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s3TRATEGIC CONSISTENTUSEOFTEXTUREANDOTHERELEMENTSCREATES </a:t>
            </a:r>
          </a:p>
          <a:p>
            <a:pPr marL="102235">
              <a:lnSpc>
                <a:spcPts val="14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a reassuring sense of order</a:t>
            </a:r>
          </a:p>
          <a:p>
            <a:pPr>
              <a:lnSpc>
                <a:spcPts val="23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  </a:t>
            </a:r>
          </a:p>
          <a:p>
            <a:pPr marL="102235">
              <a:lnSpc>
                <a:spcPts val="10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Realistic grounded compositions feel more comfortable and more genuine</a:t>
            </a:r>
          </a:p>
        </p:txBody>
      </p:sp>
      <p:sp>
        <p:nvSpPr>
          <p:cNvPr id="4" name="Freeform 3"/>
          <p:cNvSpPr/>
          <p:nvPr/>
        </p:nvSpPr>
        <p:spPr>
          <a:xfrm>
            <a:off x="457200" y="5239908"/>
            <a:ext cx="9144000" cy="405232"/>
          </a:xfrm>
          <a:custGeom>
            <a:avLst/>
            <a:gdLst>
              <a:gd name="connsiteX0" fmla="*/ 0 w 9144000"/>
              <a:gd name="connsiteY0" fmla="*/ 19152 h 405232"/>
              <a:gd name="connsiteX1" fmla="*/ 0 w 9144000"/>
              <a:gd name="connsiteY1" fmla="*/ 405232 h 405232"/>
              <a:gd name="connsiteX2" fmla="*/ 9144000 w 9144000"/>
              <a:gd name="connsiteY2" fmla="*/ 405232 h 405232"/>
              <a:gd name="connsiteX3" fmla="*/ 9144000 w 9144000"/>
              <a:gd name="connsiteY3" fmla="*/ 0 h 405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44000" h="405232">
                <a:moveTo>
                  <a:pt x="0" y="19152"/>
                </a:moveTo>
                <a:lnTo>
                  <a:pt x="0" y="405232"/>
                </a:lnTo>
                <a:lnTo>
                  <a:pt x="9144000" y="405232"/>
                </a:lnTo>
                <a:lnTo>
                  <a:pt x="9144000" y="0"/>
                </a:lnTo>
              </a:path>
            </a:pathLst>
          </a:custGeom>
          <a:solidFill>
            <a:srgbClr val="ffffff">
              <a:alpha val="0"/>
            </a:srgbClr>
          </a:solidFill>
          <a:ln w="6350" cap="flat">
            <a:solidFill>
              <a:srgbClr val="939597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14900" y="5238750"/>
            <a:ext cx="0" cy="1714500"/>
          </a:xfrm>
          <a:custGeom>
            <a:avLst/>
            <a:gdLst>
              <a:gd name="connsiteX0" fmla="*/ 0 w 0"/>
              <a:gd name="connsiteY0" fmla="*/ 0 h 1714500"/>
              <a:gd name="connsiteX1" fmla="*/ 0 w 0"/>
              <a:gd name="connsiteY1" fmla="*/ 1714500 h 1714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0" h="1714500">
                <a:moveTo>
                  <a:pt x="0" y="0"/>
                </a:moveTo>
                <a:lnTo>
                  <a:pt x="0" y="1714500"/>
                </a:lnTo>
              </a:path>
            </a:pathLst>
          </a:custGeom>
          <a:solidFill>
            <a:srgbClr val="ffffff">
              <a:alpha val="0"/>
            </a:srgbClr>
          </a:solidFill>
          <a:ln w="6350" cap="flat">
            <a:solidFill>
              <a:srgbClr val="939597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28733" y="3563747"/>
            <a:ext cx="1298448" cy="1609344"/>
          </a:xfrm>
          <a:custGeom>
            <a:avLst/>
            <a:gdLst>
              <a:gd name="connsiteX0" fmla="*/ 0 w 1298448"/>
              <a:gd name="connsiteY0" fmla="*/ 0 h 1609344"/>
              <a:gd name="connsiteX1" fmla="*/ 1298448 w 1298448"/>
              <a:gd name="connsiteY1" fmla="*/ 0 h 1609344"/>
              <a:gd name="connsiteX2" fmla="*/ 1298448 w 1298448"/>
              <a:gd name="connsiteY2" fmla="*/ 1609344 h 1609344"/>
              <a:gd name="connsiteX3" fmla="*/ 0 w 1298448"/>
              <a:gd name="connsiteY3" fmla="*/ 1609344 h 16093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98448" h="1609344">
                <a:moveTo>
                  <a:pt x="0" y="0"/>
                </a:moveTo>
                <a:lnTo>
                  <a:pt x="1298448" y="0"/>
                </a:lnTo>
                <a:lnTo>
                  <a:pt x="1298448" y="1609344"/>
                </a:lnTo>
                <a:lnTo>
                  <a:pt x="0" y="1609344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6500" y="3581400"/>
            <a:ext cx="1181100" cy="149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759747" y="5044169"/>
            <a:ext cx="1101227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HAPPYVESTT                                                  Products and services are offered by Capital One, N.A., Member FDIC. Capital One Bank is a trade name of Capital One, N.A. </a:t>
            </a:r>
          </a:p>
          <a:p>
            <a:pPr marL="247207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and does not refer to a separately insured institution. ©2010 Capital One. All rights reserved.</a:t>
            </a:r>
          </a:p>
        </p:txBody>
      </p:sp>
      <p:sp>
        <p:nvSpPr>
          <p:cNvPr id="4" name="Freeform 3"/>
          <p:cNvSpPr/>
          <p:nvPr/>
        </p:nvSpPr>
        <p:spPr>
          <a:xfrm>
            <a:off x="3927954" y="5003185"/>
            <a:ext cx="1486" cy="2426"/>
          </a:xfrm>
          <a:custGeom>
            <a:avLst/>
            <a:gdLst>
              <a:gd name="connsiteX0" fmla="*/ 0 w 1486"/>
              <a:gd name="connsiteY0" fmla="*/ 0 h 2426"/>
              <a:gd name="connsiteX1" fmla="*/ 0 w 1486"/>
              <a:gd name="connsiteY1" fmla="*/ 2426 h 2426"/>
              <a:gd name="connsiteX2" fmla="*/ 1486 w 1486"/>
              <a:gd name="connsiteY2" fmla="*/ 2426 h 2426"/>
              <a:gd name="connsiteX3" fmla="*/ 1486 w 1486"/>
              <a:gd name="connsiteY3" fmla="*/ 2007 h 2426"/>
              <a:gd name="connsiteX4" fmla="*/ 394 w 1486"/>
              <a:gd name="connsiteY4" fmla="*/ 2007 h 2426"/>
              <a:gd name="connsiteX5" fmla="*/ 394 w 1486"/>
              <a:gd name="connsiteY5" fmla="*/ 1372 h 2426"/>
              <a:gd name="connsiteX6" fmla="*/ 1359 w 1486"/>
              <a:gd name="connsiteY6" fmla="*/ 1372 h 2426"/>
              <a:gd name="connsiteX7" fmla="*/ 1359 w 1486"/>
              <a:gd name="connsiteY7" fmla="*/ 940 h 2426"/>
              <a:gd name="connsiteX8" fmla="*/ 394 w 1486"/>
              <a:gd name="connsiteY8" fmla="*/ 940 h 2426"/>
              <a:gd name="connsiteX9" fmla="*/ 394 w 1486"/>
              <a:gd name="connsiteY9" fmla="*/ 432 h 2426"/>
              <a:gd name="connsiteX10" fmla="*/ 1435 w 1486"/>
              <a:gd name="connsiteY10" fmla="*/ 432 h 2426"/>
              <a:gd name="connsiteX11" fmla="*/ 1435 w 1486"/>
              <a:gd name="connsiteY11" fmla="*/ 0 h 2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486" h="2426">
                <a:moveTo>
                  <a:pt x="0" y="0"/>
                </a:moveTo>
                <a:lnTo>
                  <a:pt x="0" y="2426"/>
                </a:lnTo>
                <a:lnTo>
                  <a:pt x="1486" y="2426"/>
                </a:lnTo>
                <a:lnTo>
                  <a:pt x="1486" y="2007"/>
                </a:lnTo>
                <a:lnTo>
                  <a:pt x="394" y="2007"/>
                </a:lnTo>
                <a:lnTo>
                  <a:pt x="394" y="1372"/>
                </a:lnTo>
                <a:lnTo>
                  <a:pt x="1359" y="1372"/>
                </a:lnTo>
                <a:lnTo>
                  <a:pt x="1359" y="940"/>
                </a:lnTo>
                <a:lnTo>
                  <a:pt x="394" y="940"/>
                </a:lnTo>
                <a:lnTo>
                  <a:pt x="394" y="432"/>
                </a:lnTo>
                <a:lnTo>
                  <a:pt x="1435" y="432"/>
                </a:lnTo>
                <a:lnTo>
                  <a:pt x="1435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29694" y="5003119"/>
            <a:ext cx="1880" cy="2667"/>
          </a:xfrm>
          <a:custGeom>
            <a:avLst/>
            <a:gdLst>
              <a:gd name="connsiteX0" fmla="*/ 1168 w 1880"/>
              <a:gd name="connsiteY0" fmla="*/ 1562 h 2667"/>
              <a:gd name="connsiteX1" fmla="*/ 1372 w 1880"/>
              <a:gd name="connsiteY1" fmla="*/ 1803 h 2667"/>
              <a:gd name="connsiteX2" fmla="*/ 1461 w 1880"/>
              <a:gd name="connsiteY2" fmla="*/ 1283 h 2667"/>
              <a:gd name="connsiteX3" fmla="*/ 940 w 1880"/>
              <a:gd name="connsiteY3" fmla="*/ 432 h 2667"/>
              <a:gd name="connsiteX4" fmla="*/ 406 w 1880"/>
              <a:gd name="connsiteY4" fmla="*/ 1283 h 2667"/>
              <a:gd name="connsiteX5" fmla="*/ 940 w 1880"/>
              <a:gd name="connsiteY5" fmla="*/ 2134 h 2667"/>
              <a:gd name="connsiteX6" fmla="*/ 1156 w 1880"/>
              <a:gd name="connsiteY6" fmla="*/ 2070 h 2667"/>
              <a:gd name="connsiteX7" fmla="*/ 965 w 1880"/>
              <a:gd name="connsiteY7" fmla="*/ 1842 h 2667"/>
              <a:gd name="connsiteX9" fmla="*/ 1664 w 1880"/>
              <a:gd name="connsiteY9" fmla="*/ 2667 h 2667"/>
              <a:gd name="connsiteX10" fmla="*/ 1435 w 1880"/>
              <a:gd name="connsiteY10" fmla="*/ 2400 h 2667"/>
              <a:gd name="connsiteX11" fmla="*/ 940 w 1880"/>
              <a:gd name="connsiteY11" fmla="*/ 2553 h 2667"/>
              <a:gd name="connsiteX12" fmla="*/ 0 w 1880"/>
              <a:gd name="connsiteY12" fmla="*/ 1283 h 2667"/>
              <a:gd name="connsiteX13" fmla="*/ 940 w 1880"/>
              <a:gd name="connsiteY13" fmla="*/ 0 h 2667"/>
              <a:gd name="connsiteX14" fmla="*/ 1880 w 1880"/>
              <a:gd name="connsiteY14" fmla="*/ 1283 h 2667"/>
              <a:gd name="connsiteX15" fmla="*/ 1664 w 1880"/>
              <a:gd name="connsiteY15" fmla="*/ 2146 h 2667"/>
              <a:gd name="connsiteX16" fmla="*/ 1880 w 1880"/>
              <a:gd name="connsiteY16" fmla="*/ 2400 h 2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880" h="2667">
                <a:moveTo>
                  <a:pt x="1168" y="1562"/>
                </a:moveTo>
                <a:lnTo>
                  <a:pt x="1372" y="1803"/>
                </a:lnTo>
                <a:cubicBezTo>
                  <a:pt x="1435" y="1676"/>
                  <a:pt x="1461" y="1511"/>
                  <a:pt x="1461" y="1283"/>
                </a:cubicBezTo>
                <a:cubicBezTo>
                  <a:pt x="1461" y="610"/>
                  <a:pt x="1156" y="432"/>
                  <a:pt x="940" y="432"/>
                </a:cubicBezTo>
                <a:cubicBezTo>
                  <a:pt x="711" y="432"/>
                  <a:pt x="406" y="610"/>
                  <a:pt x="406" y="1283"/>
                </a:cubicBezTo>
                <a:cubicBezTo>
                  <a:pt x="406" y="1956"/>
                  <a:pt x="711" y="2134"/>
                  <a:pt x="940" y="2134"/>
                </a:cubicBezTo>
                <a:cubicBezTo>
                  <a:pt x="1003" y="2134"/>
                  <a:pt x="1079" y="2108"/>
                  <a:pt x="1156" y="2070"/>
                </a:cubicBezTo>
                <a:lnTo>
                  <a:pt x="965" y="1842"/>
                </a:lnTo>
                <a:moveTo>
                  <a:pt x="1664" y="2667"/>
                </a:moveTo>
                <a:lnTo>
                  <a:pt x="1435" y="2400"/>
                </a:lnTo>
                <a:cubicBezTo>
                  <a:pt x="1245" y="2527"/>
                  <a:pt x="1054" y="2553"/>
                  <a:pt x="940" y="2553"/>
                </a:cubicBezTo>
                <a:cubicBezTo>
                  <a:pt x="673" y="2553"/>
                  <a:pt x="0" y="2426"/>
                  <a:pt x="0" y="1283"/>
                </a:cubicBezTo>
                <a:cubicBezTo>
                  <a:pt x="0" y="140"/>
                  <a:pt x="673" y="0"/>
                  <a:pt x="940" y="0"/>
                </a:cubicBezTo>
                <a:cubicBezTo>
                  <a:pt x="1194" y="0"/>
                  <a:pt x="1880" y="140"/>
                  <a:pt x="1880" y="1283"/>
                </a:cubicBezTo>
                <a:cubicBezTo>
                  <a:pt x="1880" y="1676"/>
                  <a:pt x="1791" y="1956"/>
                  <a:pt x="1664" y="2146"/>
                </a:cubicBezTo>
                <a:lnTo>
                  <a:pt x="1880" y="2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31884" y="5003190"/>
            <a:ext cx="1575" cy="2489"/>
          </a:xfrm>
          <a:custGeom>
            <a:avLst/>
            <a:gdLst>
              <a:gd name="connsiteX0" fmla="*/ 1575 w 1575"/>
              <a:gd name="connsiteY0" fmla="*/ 1575 h 2489"/>
              <a:gd name="connsiteX1" fmla="*/ 775 w 1575"/>
              <a:gd name="connsiteY1" fmla="*/ 2489 h 2489"/>
              <a:gd name="connsiteX2" fmla="*/ 152 w 1575"/>
              <a:gd name="connsiteY2" fmla="*/ 2197 h 2489"/>
              <a:gd name="connsiteX3" fmla="*/ 0 w 1575"/>
              <a:gd name="connsiteY3" fmla="*/ 1600 h 2489"/>
              <a:gd name="connsiteX4" fmla="*/ 0 w 1575"/>
              <a:gd name="connsiteY4" fmla="*/ 0 h 2489"/>
              <a:gd name="connsiteX5" fmla="*/ 419 w 1575"/>
              <a:gd name="connsiteY5" fmla="*/ 0 h 2489"/>
              <a:gd name="connsiteX6" fmla="*/ 419 w 1575"/>
              <a:gd name="connsiteY6" fmla="*/ 1575 h 2489"/>
              <a:gd name="connsiteX7" fmla="*/ 762 w 1575"/>
              <a:gd name="connsiteY7" fmla="*/ 2057 h 2489"/>
              <a:gd name="connsiteX8" fmla="*/ 1156 w 1575"/>
              <a:gd name="connsiteY8" fmla="*/ 1600 h 2489"/>
              <a:gd name="connsiteX9" fmla="*/ 1156 w 1575"/>
              <a:gd name="connsiteY9" fmla="*/ 0 h 2489"/>
              <a:gd name="connsiteX10" fmla="*/ 1575 w 1575"/>
              <a:gd name="connsiteY10" fmla="*/ 0 h 24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575" h="2489">
                <a:moveTo>
                  <a:pt x="1575" y="1575"/>
                </a:moveTo>
                <a:cubicBezTo>
                  <a:pt x="1575" y="2210"/>
                  <a:pt x="1270" y="2489"/>
                  <a:pt x="775" y="2489"/>
                </a:cubicBezTo>
                <a:cubicBezTo>
                  <a:pt x="597" y="2489"/>
                  <a:pt x="330" y="2438"/>
                  <a:pt x="152" y="2197"/>
                </a:cubicBezTo>
                <a:cubicBezTo>
                  <a:pt x="51" y="2045"/>
                  <a:pt x="0" y="1854"/>
                  <a:pt x="0" y="1600"/>
                </a:cubicBezTo>
                <a:lnTo>
                  <a:pt x="0" y="0"/>
                </a:lnTo>
                <a:lnTo>
                  <a:pt x="419" y="0"/>
                </a:lnTo>
                <a:lnTo>
                  <a:pt x="419" y="1575"/>
                </a:lnTo>
                <a:cubicBezTo>
                  <a:pt x="419" y="1905"/>
                  <a:pt x="572" y="2057"/>
                  <a:pt x="762" y="2057"/>
                </a:cubicBezTo>
                <a:cubicBezTo>
                  <a:pt x="1041" y="2057"/>
                  <a:pt x="1156" y="1892"/>
                  <a:pt x="1156" y="1600"/>
                </a:cubicBezTo>
                <a:lnTo>
                  <a:pt x="1156" y="0"/>
                </a:lnTo>
                <a:lnTo>
                  <a:pt x="1575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33702" y="5003185"/>
            <a:ext cx="1867" cy="2426"/>
          </a:xfrm>
          <a:custGeom>
            <a:avLst/>
            <a:gdLst>
              <a:gd name="connsiteX0" fmla="*/ 699 w 1867"/>
              <a:gd name="connsiteY0" fmla="*/ 0 h 2426"/>
              <a:gd name="connsiteX1" fmla="*/ 0 w 1867"/>
              <a:gd name="connsiteY1" fmla="*/ 2426 h 2426"/>
              <a:gd name="connsiteX2" fmla="*/ 432 w 1867"/>
              <a:gd name="connsiteY2" fmla="*/ 2426 h 2426"/>
              <a:gd name="connsiteX3" fmla="*/ 572 w 1867"/>
              <a:gd name="connsiteY3" fmla="*/ 1930 h 2426"/>
              <a:gd name="connsiteX4" fmla="*/ 1295 w 1867"/>
              <a:gd name="connsiteY4" fmla="*/ 1930 h 2426"/>
              <a:gd name="connsiteX5" fmla="*/ 1422 w 1867"/>
              <a:gd name="connsiteY5" fmla="*/ 2426 h 2426"/>
              <a:gd name="connsiteX6" fmla="*/ 1867 w 1867"/>
              <a:gd name="connsiteY6" fmla="*/ 2426 h 2426"/>
              <a:gd name="connsiteX7" fmla="*/ 1181 w 1867"/>
              <a:gd name="connsiteY7" fmla="*/ 0 h 2426"/>
              <a:gd name="connsiteX9" fmla="*/ 927 w 1867"/>
              <a:gd name="connsiteY9" fmla="*/ 546 h 2426"/>
              <a:gd name="connsiteX10" fmla="*/ 940 w 1867"/>
              <a:gd name="connsiteY10" fmla="*/ 546 h 2426"/>
              <a:gd name="connsiteX11" fmla="*/ 1181 w 1867"/>
              <a:gd name="connsiteY11" fmla="*/ 1511 h 2426"/>
              <a:gd name="connsiteX12" fmla="*/ 673 w 1867"/>
              <a:gd name="connsiteY12" fmla="*/ 1511 h 2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867" h="2426">
                <a:moveTo>
                  <a:pt x="699" y="0"/>
                </a:moveTo>
                <a:lnTo>
                  <a:pt x="0" y="2426"/>
                </a:lnTo>
                <a:lnTo>
                  <a:pt x="432" y="2426"/>
                </a:lnTo>
                <a:lnTo>
                  <a:pt x="572" y="1930"/>
                </a:lnTo>
                <a:lnTo>
                  <a:pt x="1295" y="1930"/>
                </a:lnTo>
                <a:lnTo>
                  <a:pt x="1422" y="2426"/>
                </a:lnTo>
                <a:lnTo>
                  <a:pt x="1867" y="2426"/>
                </a:lnTo>
                <a:lnTo>
                  <a:pt x="1181" y="0"/>
                </a:lnTo>
                <a:moveTo>
                  <a:pt x="927" y="546"/>
                </a:moveTo>
                <a:lnTo>
                  <a:pt x="940" y="546"/>
                </a:lnTo>
                <a:lnTo>
                  <a:pt x="1181" y="1511"/>
                </a:lnTo>
                <a:lnTo>
                  <a:pt x="673" y="1511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35829" y="5003185"/>
            <a:ext cx="1372" cy="2426"/>
          </a:xfrm>
          <a:custGeom>
            <a:avLst/>
            <a:gdLst>
              <a:gd name="connsiteX0" fmla="*/ 0 w 1372"/>
              <a:gd name="connsiteY0" fmla="*/ 0 h 2426"/>
              <a:gd name="connsiteX1" fmla="*/ 0 w 1372"/>
              <a:gd name="connsiteY1" fmla="*/ 2426 h 2426"/>
              <a:gd name="connsiteX2" fmla="*/ 1372 w 1372"/>
              <a:gd name="connsiteY2" fmla="*/ 2426 h 2426"/>
              <a:gd name="connsiteX3" fmla="*/ 1372 w 1372"/>
              <a:gd name="connsiteY3" fmla="*/ 1994 h 2426"/>
              <a:gd name="connsiteX4" fmla="*/ 394 w 1372"/>
              <a:gd name="connsiteY4" fmla="*/ 1994 h 2426"/>
              <a:gd name="connsiteX5" fmla="*/ 394 w 1372"/>
              <a:gd name="connsiteY5" fmla="*/ 0 h 2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2" h="2426">
                <a:moveTo>
                  <a:pt x="0" y="0"/>
                </a:moveTo>
                <a:lnTo>
                  <a:pt x="0" y="2426"/>
                </a:lnTo>
                <a:lnTo>
                  <a:pt x="1372" y="2426"/>
                </a:lnTo>
                <a:lnTo>
                  <a:pt x="1372" y="1994"/>
                </a:lnTo>
                <a:lnTo>
                  <a:pt x="394" y="1994"/>
                </a:lnTo>
                <a:lnTo>
                  <a:pt x="394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38980" y="5003185"/>
            <a:ext cx="1588" cy="2426"/>
          </a:xfrm>
          <a:custGeom>
            <a:avLst/>
            <a:gdLst>
              <a:gd name="connsiteX0" fmla="*/ 1181 w 1588"/>
              <a:gd name="connsiteY0" fmla="*/ 0 h 2426"/>
              <a:gd name="connsiteX1" fmla="*/ 1181 w 1588"/>
              <a:gd name="connsiteY1" fmla="*/ 927 h 2426"/>
              <a:gd name="connsiteX2" fmla="*/ 419 w 1588"/>
              <a:gd name="connsiteY2" fmla="*/ 927 h 2426"/>
              <a:gd name="connsiteX3" fmla="*/ 419 w 1588"/>
              <a:gd name="connsiteY3" fmla="*/ 0 h 2426"/>
              <a:gd name="connsiteX4" fmla="*/ 0 w 1588"/>
              <a:gd name="connsiteY4" fmla="*/ 0 h 2426"/>
              <a:gd name="connsiteX5" fmla="*/ 0 w 1588"/>
              <a:gd name="connsiteY5" fmla="*/ 2426 h 2426"/>
              <a:gd name="connsiteX6" fmla="*/ 419 w 1588"/>
              <a:gd name="connsiteY6" fmla="*/ 2426 h 2426"/>
              <a:gd name="connsiteX7" fmla="*/ 419 w 1588"/>
              <a:gd name="connsiteY7" fmla="*/ 1334 h 2426"/>
              <a:gd name="connsiteX8" fmla="*/ 1181 w 1588"/>
              <a:gd name="connsiteY8" fmla="*/ 1334 h 2426"/>
              <a:gd name="connsiteX9" fmla="*/ 1181 w 1588"/>
              <a:gd name="connsiteY9" fmla="*/ 2426 h 2426"/>
              <a:gd name="connsiteX10" fmla="*/ 1588 w 1588"/>
              <a:gd name="connsiteY10" fmla="*/ 2426 h 2426"/>
              <a:gd name="connsiteX11" fmla="*/ 1588 w 1588"/>
              <a:gd name="connsiteY11" fmla="*/ 0 h 2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588" h="2426">
                <a:moveTo>
                  <a:pt x="1181" y="0"/>
                </a:moveTo>
                <a:lnTo>
                  <a:pt x="1181" y="927"/>
                </a:lnTo>
                <a:lnTo>
                  <a:pt x="419" y="927"/>
                </a:lnTo>
                <a:lnTo>
                  <a:pt x="419" y="0"/>
                </a:lnTo>
                <a:lnTo>
                  <a:pt x="0" y="0"/>
                </a:lnTo>
                <a:lnTo>
                  <a:pt x="0" y="2426"/>
                </a:lnTo>
                <a:lnTo>
                  <a:pt x="419" y="2426"/>
                </a:lnTo>
                <a:lnTo>
                  <a:pt x="419" y="1334"/>
                </a:lnTo>
                <a:lnTo>
                  <a:pt x="1181" y="1334"/>
                </a:lnTo>
                <a:lnTo>
                  <a:pt x="1181" y="2426"/>
                </a:lnTo>
                <a:lnTo>
                  <a:pt x="1588" y="2426"/>
                </a:lnTo>
                <a:lnTo>
                  <a:pt x="158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40880" y="5003126"/>
            <a:ext cx="1880" cy="2553"/>
          </a:xfrm>
          <a:custGeom>
            <a:avLst/>
            <a:gdLst>
              <a:gd name="connsiteX0" fmla="*/ 940 w 1880"/>
              <a:gd name="connsiteY0" fmla="*/ 0 h 2553"/>
              <a:gd name="connsiteX1" fmla="*/ 1880 w 1880"/>
              <a:gd name="connsiteY1" fmla="*/ 1270 h 2553"/>
              <a:gd name="connsiteX2" fmla="*/ 940 w 1880"/>
              <a:gd name="connsiteY2" fmla="*/ 2553 h 2553"/>
              <a:gd name="connsiteX3" fmla="*/ 0 w 1880"/>
              <a:gd name="connsiteY3" fmla="*/ 1270 h 2553"/>
              <a:gd name="connsiteX4" fmla="*/ 940 w 1880"/>
              <a:gd name="connsiteY4" fmla="*/ 0 h 2553"/>
              <a:gd name="connsiteX5" fmla="*/ 940 w 1880"/>
              <a:gd name="connsiteY5" fmla="*/ 2121 h 2553"/>
              <a:gd name="connsiteX6" fmla="*/ 1473 w 1880"/>
              <a:gd name="connsiteY6" fmla="*/ 1270 h 2553"/>
              <a:gd name="connsiteX7" fmla="*/ 940 w 1880"/>
              <a:gd name="connsiteY7" fmla="*/ 432 h 2553"/>
              <a:gd name="connsiteX8" fmla="*/ 406 w 1880"/>
              <a:gd name="connsiteY8" fmla="*/ 1270 h 2553"/>
              <a:gd name="connsiteX9" fmla="*/ 940 w 1880"/>
              <a:gd name="connsiteY9" fmla="*/ 2121 h 25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880" h="2553">
                <a:moveTo>
                  <a:pt x="940" y="0"/>
                </a:moveTo>
                <a:cubicBezTo>
                  <a:pt x="1194" y="0"/>
                  <a:pt x="1880" y="140"/>
                  <a:pt x="1880" y="1270"/>
                </a:cubicBezTo>
                <a:cubicBezTo>
                  <a:pt x="1880" y="2413"/>
                  <a:pt x="1194" y="2553"/>
                  <a:pt x="940" y="2553"/>
                </a:cubicBezTo>
                <a:cubicBezTo>
                  <a:pt x="686" y="2553"/>
                  <a:pt x="0" y="2413"/>
                  <a:pt x="0" y="1270"/>
                </a:cubicBezTo>
                <a:cubicBezTo>
                  <a:pt x="0" y="140"/>
                  <a:pt x="686" y="0"/>
                  <a:pt x="940" y="0"/>
                </a:cubicBezTo>
                <a:moveTo>
                  <a:pt x="940" y="2121"/>
                </a:moveTo>
                <a:cubicBezTo>
                  <a:pt x="1156" y="2121"/>
                  <a:pt x="1473" y="1956"/>
                  <a:pt x="1473" y="1270"/>
                </a:cubicBezTo>
                <a:cubicBezTo>
                  <a:pt x="1473" y="597"/>
                  <a:pt x="1156" y="432"/>
                  <a:pt x="940" y="432"/>
                </a:cubicBezTo>
                <a:cubicBezTo>
                  <a:pt x="724" y="432"/>
                  <a:pt x="406" y="597"/>
                  <a:pt x="406" y="1270"/>
                </a:cubicBezTo>
                <a:cubicBezTo>
                  <a:pt x="406" y="1956"/>
                  <a:pt x="724" y="2121"/>
                  <a:pt x="940" y="21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43077" y="5003190"/>
            <a:ext cx="1575" cy="2489"/>
          </a:xfrm>
          <a:custGeom>
            <a:avLst/>
            <a:gdLst>
              <a:gd name="connsiteX0" fmla="*/ 1575 w 1575"/>
              <a:gd name="connsiteY0" fmla="*/ 1575 h 2489"/>
              <a:gd name="connsiteX1" fmla="*/ 775 w 1575"/>
              <a:gd name="connsiteY1" fmla="*/ 2489 h 2489"/>
              <a:gd name="connsiteX2" fmla="*/ 152 w 1575"/>
              <a:gd name="connsiteY2" fmla="*/ 2197 h 2489"/>
              <a:gd name="connsiteX3" fmla="*/ 0 w 1575"/>
              <a:gd name="connsiteY3" fmla="*/ 1600 h 2489"/>
              <a:gd name="connsiteX4" fmla="*/ 0 w 1575"/>
              <a:gd name="connsiteY4" fmla="*/ 0 h 2489"/>
              <a:gd name="connsiteX5" fmla="*/ 419 w 1575"/>
              <a:gd name="connsiteY5" fmla="*/ 0 h 2489"/>
              <a:gd name="connsiteX6" fmla="*/ 419 w 1575"/>
              <a:gd name="connsiteY6" fmla="*/ 1575 h 2489"/>
              <a:gd name="connsiteX7" fmla="*/ 762 w 1575"/>
              <a:gd name="connsiteY7" fmla="*/ 2057 h 2489"/>
              <a:gd name="connsiteX8" fmla="*/ 1156 w 1575"/>
              <a:gd name="connsiteY8" fmla="*/ 1600 h 2489"/>
              <a:gd name="connsiteX9" fmla="*/ 1156 w 1575"/>
              <a:gd name="connsiteY9" fmla="*/ 0 h 2489"/>
              <a:gd name="connsiteX10" fmla="*/ 1575 w 1575"/>
              <a:gd name="connsiteY10" fmla="*/ 0 h 24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575" h="2489">
                <a:moveTo>
                  <a:pt x="1575" y="1575"/>
                </a:moveTo>
                <a:cubicBezTo>
                  <a:pt x="1575" y="2210"/>
                  <a:pt x="1270" y="2489"/>
                  <a:pt x="775" y="2489"/>
                </a:cubicBezTo>
                <a:cubicBezTo>
                  <a:pt x="597" y="2489"/>
                  <a:pt x="330" y="2438"/>
                  <a:pt x="152" y="2197"/>
                </a:cubicBezTo>
                <a:cubicBezTo>
                  <a:pt x="51" y="2045"/>
                  <a:pt x="0" y="1854"/>
                  <a:pt x="0" y="1600"/>
                </a:cubicBezTo>
                <a:lnTo>
                  <a:pt x="0" y="0"/>
                </a:lnTo>
                <a:lnTo>
                  <a:pt x="419" y="0"/>
                </a:lnTo>
                <a:lnTo>
                  <a:pt x="419" y="1575"/>
                </a:lnTo>
                <a:cubicBezTo>
                  <a:pt x="419" y="1905"/>
                  <a:pt x="572" y="2057"/>
                  <a:pt x="762" y="2057"/>
                </a:cubicBezTo>
                <a:cubicBezTo>
                  <a:pt x="1041" y="2057"/>
                  <a:pt x="1156" y="1892"/>
                  <a:pt x="1156" y="1600"/>
                </a:cubicBezTo>
                <a:lnTo>
                  <a:pt x="1156" y="0"/>
                </a:lnTo>
                <a:lnTo>
                  <a:pt x="1575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44949" y="5003127"/>
            <a:ext cx="1613" cy="2553"/>
          </a:xfrm>
          <a:custGeom>
            <a:avLst/>
            <a:gdLst>
              <a:gd name="connsiteX0" fmla="*/ 394 w 1613"/>
              <a:gd name="connsiteY0" fmla="*/ 1740 h 2553"/>
              <a:gd name="connsiteX1" fmla="*/ 813 w 1613"/>
              <a:gd name="connsiteY1" fmla="*/ 2134 h 2553"/>
              <a:gd name="connsiteX2" fmla="*/ 1219 w 1613"/>
              <a:gd name="connsiteY2" fmla="*/ 1816 h 2553"/>
              <a:gd name="connsiteX3" fmla="*/ 864 w 1613"/>
              <a:gd name="connsiteY3" fmla="*/ 1511 h 2553"/>
              <a:gd name="connsiteX4" fmla="*/ 648 w 1613"/>
              <a:gd name="connsiteY4" fmla="*/ 1461 h 2553"/>
              <a:gd name="connsiteX5" fmla="*/ 38 w 1613"/>
              <a:gd name="connsiteY5" fmla="*/ 749 h 2553"/>
              <a:gd name="connsiteX6" fmla="*/ 787 w 1613"/>
              <a:gd name="connsiteY6" fmla="*/ 0 h 2553"/>
              <a:gd name="connsiteX7" fmla="*/ 1549 w 1613"/>
              <a:gd name="connsiteY7" fmla="*/ 787 h 2553"/>
              <a:gd name="connsiteX8" fmla="*/ 1156 w 1613"/>
              <a:gd name="connsiteY8" fmla="*/ 787 h 2553"/>
              <a:gd name="connsiteX9" fmla="*/ 749 w 1613"/>
              <a:gd name="connsiteY9" fmla="*/ 419 h 2553"/>
              <a:gd name="connsiteX10" fmla="*/ 419 w 1613"/>
              <a:gd name="connsiteY10" fmla="*/ 711 h 2553"/>
              <a:gd name="connsiteX11" fmla="*/ 622 w 1613"/>
              <a:gd name="connsiteY11" fmla="*/ 965 h 2553"/>
              <a:gd name="connsiteX12" fmla="*/ 1092 w 1613"/>
              <a:gd name="connsiteY12" fmla="*/ 1105 h 2553"/>
              <a:gd name="connsiteX13" fmla="*/ 1613 w 1613"/>
              <a:gd name="connsiteY13" fmla="*/ 1753 h 2553"/>
              <a:gd name="connsiteX14" fmla="*/ 838 w 1613"/>
              <a:gd name="connsiteY14" fmla="*/ 2553 h 2553"/>
              <a:gd name="connsiteX15" fmla="*/ 0 w 1613"/>
              <a:gd name="connsiteY15" fmla="*/ 1740 h 25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613" h="2553">
                <a:moveTo>
                  <a:pt x="394" y="1740"/>
                </a:moveTo>
                <a:cubicBezTo>
                  <a:pt x="394" y="1880"/>
                  <a:pt x="457" y="2134"/>
                  <a:pt x="813" y="2134"/>
                </a:cubicBezTo>
                <a:cubicBezTo>
                  <a:pt x="1003" y="2134"/>
                  <a:pt x="1219" y="2070"/>
                  <a:pt x="1219" y="1816"/>
                </a:cubicBezTo>
                <a:cubicBezTo>
                  <a:pt x="1219" y="1626"/>
                  <a:pt x="1067" y="1575"/>
                  <a:pt x="864" y="1511"/>
                </a:cubicBezTo>
                <a:lnTo>
                  <a:pt x="648" y="1461"/>
                </a:lnTo>
                <a:cubicBezTo>
                  <a:pt x="330" y="1359"/>
                  <a:pt x="38" y="1283"/>
                  <a:pt x="38" y="749"/>
                </a:cubicBezTo>
                <a:cubicBezTo>
                  <a:pt x="38" y="470"/>
                  <a:pt x="152" y="0"/>
                  <a:pt x="787" y="0"/>
                </a:cubicBezTo>
                <a:cubicBezTo>
                  <a:pt x="1384" y="0"/>
                  <a:pt x="1537" y="483"/>
                  <a:pt x="1549" y="787"/>
                </a:cubicBezTo>
                <a:lnTo>
                  <a:pt x="1156" y="787"/>
                </a:lnTo>
                <a:cubicBezTo>
                  <a:pt x="1143" y="673"/>
                  <a:pt x="1105" y="419"/>
                  <a:pt x="749" y="419"/>
                </a:cubicBezTo>
                <a:cubicBezTo>
                  <a:pt x="597" y="419"/>
                  <a:pt x="419" y="483"/>
                  <a:pt x="419" y="711"/>
                </a:cubicBezTo>
                <a:cubicBezTo>
                  <a:pt x="419" y="902"/>
                  <a:pt x="533" y="940"/>
                  <a:pt x="622" y="965"/>
                </a:cubicBezTo>
                <a:lnTo>
                  <a:pt x="1092" y="1105"/>
                </a:lnTo>
                <a:cubicBezTo>
                  <a:pt x="1359" y="1181"/>
                  <a:pt x="1613" y="1321"/>
                  <a:pt x="1613" y="1753"/>
                </a:cubicBezTo>
                <a:cubicBezTo>
                  <a:pt x="1613" y="2489"/>
                  <a:pt x="1003" y="2553"/>
                  <a:pt x="838" y="2553"/>
                </a:cubicBezTo>
                <a:cubicBezTo>
                  <a:pt x="127" y="2553"/>
                  <a:pt x="0" y="2045"/>
                  <a:pt x="0" y="174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46843" y="5003178"/>
            <a:ext cx="406" cy="2426"/>
          </a:xfrm>
          <a:custGeom>
            <a:avLst/>
            <a:gdLst>
              <a:gd name="connsiteX0" fmla="*/ 0 w 406"/>
              <a:gd name="connsiteY0" fmla="*/ 2426 h 2426"/>
              <a:gd name="connsiteX1" fmla="*/ 406 w 406"/>
              <a:gd name="connsiteY1" fmla="*/ 2426 h 2426"/>
              <a:gd name="connsiteX2" fmla="*/ 406 w 406"/>
              <a:gd name="connsiteY2" fmla="*/ 0 h 2426"/>
              <a:gd name="connsiteX3" fmla="*/ 0 w 406"/>
              <a:gd name="connsiteY3" fmla="*/ 0 h 2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06" h="2426">
                <a:moveTo>
                  <a:pt x="0" y="2426"/>
                </a:moveTo>
                <a:lnTo>
                  <a:pt x="406" y="2426"/>
                </a:lnTo>
                <a:lnTo>
                  <a:pt x="40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47607" y="5003185"/>
            <a:ext cx="1600" cy="2426"/>
          </a:xfrm>
          <a:custGeom>
            <a:avLst/>
            <a:gdLst>
              <a:gd name="connsiteX0" fmla="*/ 1206 w 1600"/>
              <a:gd name="connsiteY0" fmla="*/ 0 h 2426"/>
              <a:gd name="connsiteX1" fmla="*/ 1206 w 1600"/>
              <a:gd name="connsiteY1" fmla="*/ 1689 h 2426"/>
              <a:gd name="connsiteX2" fmla="*/ 432 w 1600"/>
              <a:gd name="connsiteY2" fmla="*/ 0 h 2426"/>
              <a:gd name="connsiteX3" fmla="*/ 0 w 1600"/>
              <a:gd name="connsiteY3" fmla="*/ 0 h 2426"/>
              <a:gd name="connsiteX4" fmla="*/ 0 w 1600"/>
              <a:gd name="connsiteY4" fmla="*/ 2426 h 2426"/>
              <a:gd name="connsiteX5" fmla="*/ 381 w 1600"/>
              <a:gd name="connsiteY5" fmla="*/ 2426 h 2426"/>
              <a:gd name="connsiteX6" fmla="*/ 381 w 1600"/>
              <a:gd name="connsiteY6" fmla="*/ 699 h 2426"/>
              <a:gd name="connsiteX7" fmla="*/ 1181 w 1600"/>
              <a:gd name="connsiteY7" fmla="*/ 2426 h 2426"/>
              <a:gd name="connsiteX8" fmla="*/ 1600 w 1600"/>
              <a:gd name="connsiteY8" fmla="*/ 2426 h 2426"/>
              <a:gd name="connsiteX9" fmla="*/ 1600 w 1600"/>
              <a:gd name="connsiteY9" fmla="*/ 0 h 2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600" h="2426">
                <a:moveTo>
                  <a:pt x="1206" y="0"/>
                </a:moveTo>
                <a:lnTo>
                  <a:pt x="1206" y="1689"/>
                </a:lnTo>
                <a:lnTo>
                  <a:pt x="432" y="0"/>
                </a:lnTo>
                <a:lnTo>
                  <a:pt x="0" y="0"/>
                </a:lnTo>
                <a:lnTo>
                  <a:pt x="0" y="2426"/>
                </a:lnTo>
                <a:lnTo>
                  <a:pt x="381" y="2426"/>
                </a:lnTo>
                <a:lnTo>
                  <a:pt x="381" y="699"/>
                </a:lnTo>
                <a:lnTo>
                  <a:pt x="1181" y="2426"/>
                </a:lnTo>
                <a:lnTo>
                  <a:pt x="1600" y="2426"/>
                </a:lnTo>
                <a:lnTo>
                  <a:pt x="16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49504" y="5003126"/>
            <a:ext cx="1816" cy="2553"/>
          </a:xfrm>
          <a:custGeom>
            <a:avLst/>
            <a:gdLst>
              <a:gd name="connsiteX0" fmla="*/ 1003 w 1816"/>
              <a:gd name="connsiteY0" fmla="*/ 1181 h 2553"/>
              <a:gd name="connsiteX1" fmla="*/ 1816 w 1816"/>
              <a:gd name="connsiteY1" fmla="*/ 1181 h 2553"/>
              <a:gd name="connsiteX2" fmla="*/ 1816 w 1816"/>
              <a:gd name="connsiteY2" fmla="*/ 2489 h 2553"/>
              <a:gd name="connsiteX3" fmla="*/ 1549 w 1816"/>
              <a:gd name="connsiteY3" fmla="*/ 2489 h 2553"/>
              <a:gd name="connsiteX4" fmla="*/ 1511 w 1816"/>
              <a:gd name="connsiteY4" fmla="*/ 2184 h 2553"/>
              <a:gd name="connsiteX5" fmla="*/ 902 w 1816"/>
              <a:gd name="connsiteY5" fmla="*/ 2553 h 2553"/>
              <a:gd name="connsiteX6" fmla="*/ 0 w 1816"/>
              <a:gd name="connsiteY6" fmla="*/ 1283 h 2553"/>
              <a:gd name="connsiteX7" fmla="*/ 952 w 1816"/>
              <a:gd name="connsiteY7" fmla="*/ 0 h 2553"/>
              <a:gd name="connsiteX8" fmla="*/ 1816 w 1816"/>
              <a:gd name="connsiteY8" fmla="*/ 813 h 2553"/>
              <a:gd name="connsiteX9" fmla="*/ 1397 w 1816"/>
              <a:gd name="connsiteY9" fmla="*/ 813 h 2553"/>
              <a:gd name="connsiteX10" fmla="*/ 978 w 1816"/>
              <a:gd name="connsiteY10" fmla="*/ 419 h 2553"/>
              <a:gd name="connsiteX11" fmla="*/ 419 w 1816"/>
              <a:gd name="connsiteY11" fmla="*/ 1283 h 2553"/>
              <a:gd name="connsiteX12" fmla="*/ 991 w 1816"/>
              <a:gd name="connsiteY12" fmla="*/ 2121 h 2553"/>
              <a:gd name="connsiteX13" fmla="*/ 1461 w 1816"/>
              <a:gd name="connsiteY13" fmla="*/ 1588 h 2553"/>
              <a:gd name="connsiteX14" fmla="*/ 1003 w 1816"/>
              <a:gd name="connsiteY14" fmla="*/ 1588 h 25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816" h="2553">
                <a:moveTo>
                  <a:pt x="1003" y="1181"/>
                </a:moveTo>
                <a:lnTo>
                  <a:pt x="1816" y="1181"/>
                </a:lnTo>
                <a:lnTo>
                  <a:pt x="1816" y="2489"/>
                </a:lnTo>
                <a:lnTo>
                  <a:pt x="1549" y="2489"/>
                </a:lnTo>
                <a:lnTo>
                  <a:pt x="1511" y="2184"/>
                </a:lnTo>
                <a:cubicBezTo>
                  <a:pt x="1397" y="2337"/>
                  <a:pt x="1257" y="2553"/>
                  <a:pt x="902" y="2553"/>
                </a:cubicBezTo>
                <a:cubicBezTo>
                  <a:pt x="432" y="2553"/>
                  <a:pt x="0" y="2134"/>
                  <a:pt x="0" y="1283"/>
                </a:cubicBezTo>
                <a:cubicBezTo>
                  <a:pt x="0" y="622"/>
                  <a:pt x="292" y="0"/>
                  <a:pt x="952" y="0"/>
                </a:cubicBezTo>
                <a:cubicBezTo>
                  <a:pt x="1549" y="0"/>
                  <a:pt x="1791" y="483"/>
                  <a:pt x="1816" y="813"/>
                </a:cubicBezTo>
                <a:lnTo>
                  <a:pt x="1397" y="813"/>
                </a:lnTo>
                <a:cubicBezTo>
                  <a:pt x="1397" y="724"/>
                  <a:pt x="1270" y="419"/>
                  <a:pt x="978" y="419"/>
                </a:cubicBezTo>
                <a:cubicBezTo>
                  <a:pt x="686" y="419"/>
                  <a:pt x="419" y="673"/>
                  <a:pt x="419" y="1283"/>
                </a:cubicBezTo>
                <a:cubicBezTo>
                  <a:pt x="419" y="1956"/>
                  <a:pt x="711" y="2121"/>
                  <a:pt x="991" y="2121"/>
                </a:cubicBezTo>
                <a:cubicBezTo>
                  <a:pt x="1080" y="2121"/>
                  <a:pt x="1372" y="2083"/>
                  <a:pt x="1461" y="1588"/>
                </a:cubicBezTo>
                <a:lnTo>
                  <a:pt x="1003" y="158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28045" y="5006374"/>
            <a:ext cx="2730" cy="4521"/>
          </a:xfrm>
          <a:custGeom>
            <a:avLst/>
            <a:gdLst>
              <a:gd name="connsiteX0" fmla="*/ 0 w 2730"/>
              <a:gd name="connsiteY0" fmla="*/ 0 h 4521"/>
              <a:gd name="connsiteX1" fmla="*/ 0 w 2730"/>
              <a:gd name="connsiteY1" fmla="*/ 4521 h 4521"/>
              <a:gd name="connsiteX2" fmla="*/ 2730 w 2730"/>
              <a:gd name="connsiteY2" fmla="*/ 4521 h 4521"/>
              <a:gd name="connsiteX3" fmla="*/ 2730 w 2730"/>
              <a:gd name="connsiteY3" fmla="*/ 3708 h 4521"/>
              <a:gd name="connsiteX4" fmla="*/ 813 w 2730"/>
              <a:gd name="connsiteY4" fmla="*/ 3708 h 4521"/>
              <a:gd name="connsiteX5" fmla="*/ 813 w 2730"/>
              <a:gd name="connsiteY5" fmla="*/ 0 h 4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30" h="4521">
                <a:moveTo>
                  <a:pt x="0" y="0"/>
                </a:moveTo>
                <a:lnTo>
                  <a:pt x="0" y="4521"/>
                </a:lnTo>
                <a:lnTo>
                  <a:pt x="2730" y="4521"/>
                </a:lnTo>
                <a:lnTo>
                  <a:pt x="2730" y="3708"/>
                </a:lnTo>
                <a:lnTo>
                  <a:pt x="813" y="3708"/>
                </a:lnTo>
                <a:lnTo>
                  <a:pt x="813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31703" y="5006374"/>
            <a:ext cx="2934" cy="4521"/>
          </a:xfrm>
          <a:custGeom>
            <a:avLst/>
            <a:gdLst>
              <a:gd name="connsiteX0" fmla="*/ 0 w 2934"/>
              <a:gd name="connsiteY0" fmla="*/ 0 h 4521"/>
              <a:gd name="connsiteX1" fmla="*/ 0 w 2934"/>
              <a:gd name="connsiteY1" fmla="*/ 4521 h 4521"/>
              <a:gd name="connsiteX2" fmla="*/ 2934 w 2934"/>
              <a:gd name="connsiteY2" fmla="*/ 4521 h 4521"/>
              <a:gd name="connsiteX3" fmla="*/ 2934 w 2934"/>
              <a:gd name="connsiteY3" fmla="*/ 3721 h 4521"/>
              <a:gd name="connsiteX4" fmla="*/ 787 w 2934"/>
              <a:gd name="connsiteY4" fmla="*/ 3721 h 4521"/>
              <a:gd name="connsiteX5" fmla="*/ 787 w 2934"/>
              <a:gd name="connsiteY5" fmla="*/ 2553 h 4521"/>
              <a:gd name="connsiteX6" fmla="*/ 2680 w 2934"/>
              <a:gd name="connsiteY6" fmla="*/ 2553 h 4521"/>
              <a:gd name="connsiteX7" fmla="*/ 2680 w 2934"/>
              <a:gd name="connsiteY7" fmla="*/ 1753 h 4521"/>
              <a:gd name="connsiteX8" fmla="*/ 787 w 2934"/>
              <a:gd name="connsiteY8" fmla="*/ 1753 h 4521"/>
              <a:gd name="connsiteX9" fmla="*/ 787 w 2934"/>
              <a:gd name="connsiteY9" fmla="*/ 800 h 4521"/>
              <a:gd name="connsiteX10" fmla="*/ 2845 w 2934"/>
              <a:gd name="connsiteY10" fmla="*/ 800 h 4521"/>
              <a:gd name="connsiteX11" fmla="*/ 2845 w 2934"/>
              <a:gd name="connsiteY11" fmla="*/ 0 h 4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2934" h="4521">
                <a:moveTo>
                  <a:pt x="0" y="0"/>
                </a:moveTo>
                <a:lnTo>
                  <a:pt x="0" y="4521"/>
                </a:lnTo>
                <a:lnTo>
                  <a:pt x="2934" y="4521"/>
                </a:lnTo>
                <a:lnTo>
                  <a:pt x="2934" y="3721"/>
                </a:lnTo>
                <a:lnTo>
                  <a:pt x="787" y="3721"/>
                </a:lnTo>
                <a:lnTo>
                  <a:pt x="787" y="2553"/>
                </a:lnTo>
                <a:lnTo>
                  <a:pt x="2680" y="2553"/>
                </a:lnTo>
                <a:lnTo>
                  <a:pt x="2680" y="1753"/>
                </a:lnTo>
                <a:lnTo>
                  <a:pt x="787" y="1753"/>
                </a:lnTo>
                <a:lnTo>
                  <a:pt x="787" y="800"/>
                </a:lnTo>
                <a:lnTo>
                  <a:pt x="2845" y="800"/>
                </a:lnTo>
                <a:lnTo>
                  <a:pt x="2845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35623" y="5006374"/>
            <a:ext cx="3150" cy="4521"/>
          </a:xfrm>
          <a:custGeom>
            <a:avLst/>
            <a:gdLst>
              <a:gd name="connsiteX0" fmla="*/ 2400 w 3150"/>
              <a:gd name="connsiteY0" fmla="*/ 0 h 4521"/>
              <a:gd name="connsiteX1" fmla="*/ 2400 w 3150"/>
              <a:gd name="connsiteY1" fmla="*/ 3150 h 4521"/>
              <a:gd name="connsiteX2" fmla="*/ 2388 w 3150"/>
              <a:gd name="connsiteY2" fmla="*/ 3150 h 4521"/>
              <a:gd name="connsiteX3" fmla="*/ 851 w 3150"/>
              <a:gd name="connsiteY3" fmla="*/ 0 h 4521"/>
              <a:gd name="connsiteX4" fmla="*/ 0 w 3150"/>
              <a:gd name="connsiteY4" fmla="*/ 0 h 4521"/>
              <a:gd name="connsiteX5" fmla="*/ 0 w 3150"/>
              <a:gd name="connsiteY5" fmla="*/ 4521 h 4521"/>
              <a:gd name="connsiteX6" fmla="*/ 749 w 3150"/>
              <a:gd name="connsiteY6" fmla="*/ 4521 h 4521"/>
              <a:gd name="connsiteX7" fmla="*/ 749 w 3150"/>
              <a:gd name="connsiteY7" fmla="*/ 1295 h 4521"/>
              <a:gd name="connsiteX8" fmla="*/ 762 w 3150"/>
              <a:gd name="connsiteY8" fmla="*/ 1295 h 4521"/>
              <a:gd name="connsiteX9" fmla="*/ 2337 w 3150"/>
              <a:gd name="connsiteY9" fmla="*/ 4521 h 4521"/>
              <a:gd name="connsiteX10" fmla="*/ 3150 w 3150"/>
              <a:gd name="connsiteY10" fmla="*/ 4521 h 4521"/>
              <a:gd name="connsiteX11" fmla="*/ 3150 w 3150"/>
              <a:gd name="connsiteY11" fmla="*/ 0 h 4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150" h="4521">
                <a:moveTo>
                  <a:pt x="2400" y="0"/>
                </a:moveTo>
                <a:lnTo>
                  <a:pt x="2400" y="3150"/>
                </a:lnTo>
                <a:lnTo>
                  <a:pt x="2388" y="3150"/>
                </a:lnTo>
                <a:lnTo>
                  <a:pt x="851" y="0"/>
                </a:lnTo>
                <a:lnTo>
                  <a:pt x="0" y="0"/>
                </a:lnTo>
                <a:lnTo>
                  <a:pt x="0" y="4521"/>
                </a:lnTo>
                <a:lnTo>
                  <a:pt x="749" y="4521"/>
                </a:lnTo>
                <a:lnTo>
                  <a:pt x="749" y="1295"/>
                </a:lnTo>
                <a:lnTo>
                  <a:pt x="762" y="1295"/>
                </a:lnTo>
                <a:lnTo>
                  <a:pt x="2337" y="4521"/>
                </a:lnTo>
                <a:lnTo>
                  <a:pt x="3150" y="4521"/>
                </a:lnTo>
                <a:lnTo>
                  <a:pt x="315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39911" y="5006369"/>
            <a:ext cx="3289" cy="4534"/>
          </a:xfrm>
          <a:custGeom>
            <a:avLst/>
            <a:gdLst>
              <a:gd name="connsiteX0" fmla="*/ 0 w 3289"/>
              <a:gd name="connsiteY0" fmla="*/ 0 h 4534"/>
              <a:gd name="connsiteX1" fmla="*/ 1715 w 3289"/>
              <a:gd name="connsiteY1" fmla="*/ 0 h 4534"/>
              <a:gd name="connsiteX2" fmla="*/ 3289 w 3289"/>
              <a:gd name="connsiteY2" fmla="*/ 2159 h 4534"/>
              <a:gd name="connsiteX3" fmla="*/ 1676 w 3289"/>
              <a:gd name="connsiteY3" fmla="*/ 4534 h 4534"/>
              <a:gd name="connsiteX4" fmla="*/ 0 w 3289"/>
              <a:gd name="connsiteY4" fmla="*/ 4534 h 4534"/>
              <a:gd name="connsiteX6" fmla="*/ 787 w 3289"/>
              <a:gd name="connsiteY6" fmla="*/ 3747 h 4534"/>
              <a:gd name="connsiteX7" fmla="*/ 1575 w 3289"/>
              <a:gd name="connsiteY7" fmla="*/ 3747 h 4534"/>
              <a:gd name="connsiteX8" fmla="*/ 2464 w 3289"/>
              <a:gd name="connsiteY8" fmla="*/ 2223 h 4534"/>
              <a:gd name="connsiteX9" fmla="*/ 1562 w 3289"/>
              <a:gd name="connsiteY9" fmla="*/ 787 h 4534"/>
              <a:gd name="connsiteX10" fmla="*/ 787 w 3289"/>
              <a:gd name="connsiteY10" fmla="*/ 787 h 45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3289" h="4534">
                <a:moveTo>
                  <a:pt x="0" y="0"/>
                </a:moveTo>
                <a:lnTo>
                  <a:pt x="1715" y="0"/>
                </a:lnTo>
                <a:cubicBezTo>
                  <a:pt x="3010" y="0"/>
                  <a:pt x="3289" y="1295"/>
                  <a:pt x="3289" y="2159"/>
                </a:cubicBezTo>
                <a:cubicBezTo>
                  <a:pt x="3289" y="3137"/>
                  <a:pt x="2959" y="4534"/>
                  <a:pt x="1676" y="4534"/>
                </a:cubicBezTo>
                <a:lnTo>
                  <a:pt x="0" y="4534"/>
                </a:lnTo>
                <a:moveTo>
                  <a:pt x="787" y="3747"/>
                </a:moveTo>
                <a:lnTo>
                  <a:pt x="1575" y="3747"/>
                </a:lnTo>
                <a:cubicBezTo>
                  <a:pt x="2235" y="3747"/>
                  <a:pt x="2464" y="2972"/>
                  <a:pt x="2464" y="2223"/>
                </a:cubicBezTo>
                <a:cubicBezTo>
                  <a:pt x="2464" y="889"/>
                  <a:pt x="1918" y="787"/>
                  <a:pt x="1562" y="787"/>
                </a:cubicBezTo>
                <a:lnTo>
                  <a:pt x="787" y="787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44162" y="5006374"/>
            <a:ext cx="2934" cy="4521"/>
          </a:xfrm>
          <a:custGeom>
            <a:avLst/>
            <a:gdLst>
              <a:gd name="connsiteX0" fmla="*/ 0 w 2934"/>
              <a:gd name="connsiteY0" fmla="*/ 0 h 4521"/>
              <a:gd name="connsiteX1" fmla="*/ 0 w 2934"/>
              <a:gd name="connsiteY1" fmla="*/ 4521 h 4521"/>
              <a:gd name="connsiteX2" fmla="*/ 2934 w 2934"/>
              <a:gd name="connsiteY2" fmla="*/ 4521 h 4521"/>
              <a:gd name="connsiteX3" fmla="*/ 2934 w 2934"/>
              <a:gd name="connsiteY3" fmla="*/ 3721 h 4521"/>
              <a:gd name="connsiteX4" fmla="*/ 787 w 2934"/>
              <a:gd name="connsiteY4" fmla="*/ 3721 h 4521"/>
              <a:gd name="connsiteX5" fmla="*/ 787 w 2934"/>
              <a:gd name="connsiteY5" fmla="*/ 2553 h 4521"/>
              <a:gd name="connsiteX6" fmla="*/ 2680 w 2934"/>
              <a:gd name="connsiteY6" fmla="*/ 2553 h 4521"/>
              <a:gd name="connsiteX7" fmla="*/ 2680 w 2934"/>
              <a:gd name="connsiteY7" fmla="*/ 1753 h 4521"/>
              <a:gd name="connsiteX8" fmla="*/ 787 w 2934"/>
              <a:gd name="connsiteY8" fmla="*/ 1753 h 4521"/>
              <a:gd name="connsiteX9" fmla="*/ 787 w 2934"/>
              <a:gd name="connsiteY9" fmla="*/ 800 h 4521"/>
              <a:gd name="connsiteX10" fmla="*/ 2845 w 2934"/>
              <a:gd name="connsiteY10" fmla="*/ 800 h 4521"/>
              <a:gd name="connsiteX11" fmla="*/ 2845 w 2934"/>
              <a:gd name="connsiteY11" fmla="*/ 0 h 4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2934" h="4521">
                <a:moveTo>
                  <a:pt x="0" y="0"/>
                </a:moveTo>
                <a:lnTo>
                  <a:pt x="0" y="4521"/>
                </a:lnTo>
                <a:lnTo>
                  <a:pt x="2934" y="4521"/>
                </a:lnTo>
                <a:lnTo>
                  <a:pt x="2934" y="3721"/>
                </a:lnTo>
                <a:lnTo>
                  <a:pt x="787" y="3721"/>
                </a:lnTo>
                <a:lnTo>
                  <a:pt x="787" y="2553"/>
                </a:lnTo>
                <a:lnTo>
                  <a:pt x="2680" y="2553"/>
                </a:lnTo>
                <a:lnTo>
                  <a:pt x="2680" y="1753"/>
                </a:lnTo>
                <a:lnTo>
                  <a:pt x="787" y="1753"/>
                </a:lnTo>
                <a:lnTo>
                  <a:pt x="787" y="800"/>
                </a:lnTo>
                <a:lnTo>
                  <a:pt x="2845" y="800"/>
                </a:lnTo>
                <a:lnTo>
                  <a:pt x="2845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48120" y="5006369"/>
            <a:ext cx="3238" cy="4534"/>
          </a:xfrm>
          <a:custGeom>
            <a:avLst/>
            <a:gdLst>
              <a:gd name="connsiteX0" fmla="*/ 0 w 3238"/>
              <a:gd name="connsiteY0" fmla="*/ 0 h 4534"/>
              <a:gd name="connsiteX1" fmla="*/ 1956 w 3238"/>
              <a:gd name="connsiteY1" fmla="*/ 0 h 4534"/>
              <a:gd name="connsiteX2" fmla="*/ 3175 w 3238"/>
              <a:gd name="connsiteY2" fmla="*/ 1283 h 4534"/>
              <a:gd name="connsiteX3" fmla="*/ 2578 w 3238"/>
              <a:gd name="connsiteY3" fmla="*/ 2362 h 4534"/>
              <a:gd name="connsiteX4" fmla="*/ 3061 w 3238"/>
              <a:gd name="connsiteY4" fmla="*/ 3505 h 4534"/>
              <a:gd name="connsiteX5" fmla="*/ 3238 w 3238"/>
              <a:gd name="connsiteY5" fmla="*/ 4407 h 4534"/>
              <a:gd name="connsiteX6" fmla="*/ 3238 w 3238"/>
              <a:gd name="connsiteY6" fmla="*/ 4534 h 4534"/>
              <a:gd name="connsiteX7" fmla="*/ 2350 w 3238"/>
              <a:gd name="connsiteY7" fmla="*/ 4534 h 4534"/>
              <a:gd name="connsiteX8" fmla="*/ 2261 w 3238"/>
              <a:gd name="connsiteY8" fmla="*/ 3620 h 4534"/>
              <a:gd name="connsiteX9" fmla="*/ 1626 w 3238"/>
              <a:gd name="connsiteY9" fmla="*/ 2756 h 4534"/>
              <a:gd name="connsiteX10" fmla="*/ 787 w 3238"/>
              <a:gd name="connsiteY10" fmla="*/ 2756 h 4534"/>
              <a:gd name="connsiteX11" fmla="*/ 787 w 3238"/>
              <a:gd name="connsiteY11" fmla="*/ 4534 h 4534"/>
              <a:gd name="connsiteX12" fmla="*/ 0 w 3238"/>
              <a:gd name="connsiteY12" fmla="*/ 4534 h 4534"/>
              <a:gd name="connsiteX14" fmla="*/ 1740 w 3238"/>
              <a:gd name="connsiteY14" fmla="*/ 1994 h 4534"/>
              <a:gd name="connsiteX15" fmla="*/ 2362 w 3238"/>
              <a:gd name="connsiteY15" fmla="*/ 1372 h 4534"/>
              <a:gd name="connsiteX16" fmla="*/ 1803 w 3238"/>
              <a:gd name="connsiteY16" fmla="*/ 787 h 4534"/>
              <a:gd name="connsiteX17" fmla="*/ 787 w 3238"/>
              <a:gd name="connsiteY17" fmla="*/ 787 h 4534"/>
              <a:gd name="connsiteX18" fmla="*/ 787 w 3238"/>
              <a:gd name="connsiteY18" fmla="*/ 1994 h 45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3238" h="4534">
                <a:moveTo>
                  <a:pt x="0" y="0"/>
                </a:moveTo>
                <a:lnTo>
                  <a:pt x="1956" y="0"/>
                </a:lnTo>
                <a:cubicBezTo>
                  <a:pt x="2985" y="0"/>
                  <a:pt x="3175" y="889"/>
                  <a:pt x="3175" y="1283"/>
                </a:cubicBezTo>
                <a:cubicBezTo>
                  <a:pt x="3175" y="1778"/>
                  <a:pt x="2959" y="2210"/>
                  <a:pt x="2578" y="2362"/>
                </a:cubicBezTo>
                <a:cubicBezTo>
                  <a:pt x="2896" y="2527"/>
                  <a:pt x="3061" y="2667"/>
                  <a:pt x="3061" y="3505"/>
                </a:cubicBezTo>
                <a:cubicBezTo>
                  <a:pt x="3061" y="4178"/>
                  <a:pt x="3061" y="4343"/>
                  <a:pt x="3238" y="4407"/>
                </a:cubicBezTo>
                <a:lnTo>
                  <a:pt x="3238" y="4534"/>
                </a:lnTo>
                <a:lnTo>
                  <a:pt x="2350" y="4534"/>
                </a:lnTo>
                <a:cubicBezTo>
                  <a:pt x="2286" y="4318"/>
                  <a:pt x="2261" y="4089"/>
                  <a:pt x="2261" y="3620"/>
                </a:cubicBezTo>
                <a:cubicBezTo>
                  <a:pt x="2261" y="2997"/>
                  <a:pt x="2223" y="2756"/>
                  <a:pt x="1626" y="2756"/>
                </a:cubicBezTo>
                <a:lnTo>
                  <a:pt x="787" y="2756"/>
                </a:lnTo>
                <a:lnTo>
                  <a:pt x="787" y="4534"/>
                </a:lnTo>
                <a:lnTo>
                  <a:pt x="0" y="4534"/>
                </a:lnTo>
                <a:moveTo>
                  <a:pt x="1740" y="1994"/>
                </a:moveTo>
                <a:cubicBezTo>
                  <a:pt x="2159" y="1994"/>
                  <a:pt x="2362" y="1829"/>
                  <a:pt x="2362" y="1372"/>
                </a:cubicBezTo>
                <a:cubicBezTo>
                  <a:pt x="2362" y="1143"/>
                  <a:pt x="2273" y="787"/>
                  <a:pt x="1803" y="787"/>
                </a:cubicBezTo>
                <a:lnTo>
                  <a:pt x="787" y="787"/>
                </a:lnTo>
                <a:lnTo>
                  <a:pt x="787" y="1994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26887" y="4983049"/>
            <a:ext cx="25108" cy="18428"/>
          </a:xfrm>
          <a:custGeom>
            <a:avLst/>
            <a:gdLst>
              <a:gd name="connsiteX0" fmla="*/ 21145 w 25108"/>
              <a:gd name="connsiteY0" fmla="*/ 15951 h 18428"/>
              <a:gd name="connsiteX1" fmla="*/ 21145 w 25108"/>
              <a:gd name="connsiteY1" fmla="*/ 7620 h 18428"/>
              <a:gd name="connsiteX2" fmla="*/ 12548 w 25108"/>
              <a:gd name="connsiteY2" fmla="*/ 3137 h 18428"/>
              <a:gd name="connsiteX3" fmla="*/ 3861 w 25108"/>
              <a:gd name="connsiteY3" fmla="*/ 7620 h 18428"/>
              <a:gd name="connsiteX4" fmla="*/ 3861 w 25108"/>
              <a:gd name="connsiteY4" fmla="*/ 15951 h 18428"/>
              <a:gd name="connsiteX5" fmla="*/ 21171 w 25108"/>
              <a:gd name="connsiteY5" fmla="*/ 15951 h 18428"/>
              <a:gd name="connsiteX6" fmla="*/ 23609 w 25108"/>
              <a:gd name="connsiteY6" fmla="*/ 18428 h 18428"/>
              <a:gd name="connsiteX7" fmla="*/ 1384 w 25108"/>
              <a:gd name="connsiteY7" fmla="*/ 18428 h 18428"/>
              <a:gd name="connsiteX8" fmla="*/ 1384 w 25108"/>
              <a:gd name="connsiteY8" fmla="*/ 9055 h 18428"/>
              <a:gd name="connsiteX9" fmla="*/ 0 w 25108"/>
              <a:gd name="connsiteY9" fmla="*/ 9042 h 18428"/>
              <a:gd name="connsiteX10" fmla="*/ 0 w 25108"/>
              <a:gd name="connsiteY10" fmla="*/ 6426 h 18428"/>
              <a:gd name="connsiteX11" fmla="*/ 12548 w 25108"/>
              <a:gd name="connsiteY11" fmla="*/ 0 h 18428"/>
              <a:gd name="connsiteX12" fmla="*/ 25108 w 25108"/>
              <a:gd name="connsiteY12" fmla="*/ 6426 h 18428"/>
              <a:gd name="connsiteX13" fmla="*/ 25108 w 25108"/>
              <a:gd name="connsiteY13" fmla="*/ 9042 h 18428"/>
              <a:gd name="connsiteX14" fmla="*/ 23609 w 25108"/>
              <a:gd name="connsiteY14" fmla="*/ 9042 h 18428"/>
              <a:gd name="connsiteX15" fmla="*/ 23622 w 25108"/>
              <a:gd name="connsiteY15" fmla="*/ 18428 h 18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25108" h="18428">
                <a:moveTo>
                  <a:pt x="21145" y="15951"/>
                </a:moveTo>
                <a:lnTo>
                  <a:pt x="21145" y="7620"/>
                </a:lnTo>
                <a:lnTo>
                  <a:pt x="12548" y="3137"/>
                </a:lnTo>
                <a:lnTo>
                  <a:pt x="3861" y="7620"/>
                </a:lnTo>
                <a:lnTo>
                  <a:pt x="3861" y="15951"/>
                </a:lnTo>
                <a:lnTo>
                  <a:pt x="21171" y="15951"/>
                </a:lnTo>
                <a:lnTo>
                  <a:pt x="23609" y="18428"/>
                </a:lnTo>
                <a:lnTo>
                  <a:pt x="1384" y="18428"/>
                </a:lnTo>
                <a:lnTo>
                  <a:pt x="1384" y="9055"/>
                </a:lnTo>
                <a:lnTo>
                  <a:pt x="0" y="9042"/>
                </a:lnTo>
                <a:lnTo>
                  <a:pt x="0" y="6426"/>
                </a:lnTo>
                <a:lnTo>
                  <a:pt x="12548" y="0"/>
                </a:lnTo>
                <a:lnTo>
                  <a:pt x="25108" y="6426"/>
                </a:lnTo>
                <a:lnTo>
                  <a:pt x="25108" y="9042"/>
                </a:lnTo>
                <a:lnTo>
                  <a:pt x="23609" y="9042"/>
                </a:lnTo>
                <a:lnTo>
                  <a:pt x="23622" y="1842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35324" y="4994669"/>
            <a:ext cx="8115" cy="2235"/>
          </a:xfrm>
          <a:custGeom>
            <a:avLst/>
            <a:gdLst>
              <a:gd name="connsiteX0" fmla="*/ 0 w 8115"/>
              <a:gd name="connsiteY0" fmla="*/ 2235 h 2235"/>
              <a:gd name="connsiteX1" fmla="*/ 8115 w 8115"/>
              <a:gd name="connsiteY1" fmla="*/ 2235 h 2235"/>
              <a:gd name="connsiteX2" fmla="*/ 8115 w 8115"/>
              <a:gd name="connsiteY2" fmla="*/ 0 h 2235"/>
              <a:gd name="connsiteX3" fmla="*/ 0 w 8115"/>
              <a:gd name="connsiteY3" fmla="*/ 0 h 22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115" h="2235">
                <a:moveTo>
                  <a:pt x="0" y="2235"/>
                </a:moveTo>
                <a:lnTo>
                  <a:pt x="8115" y="2235"/>
                </a:lnTo>
                <a:lnTo>
                  <a:pt x="811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35324" y="4990617"/>
            <a:ext cx="8153" cy="2248"/>
          </a:xfrm>
          <a:custGeom>
            <a:avLst/>
            <a:gdLst>
              <a:gd name="connsiteX0" fmla="*/ 0 w 8153"/>
              <a:gd name="connsiteY0" fmla="*/ 2248 h 2248"/>
              <a:gd name="connsiteX1" fmla="*/ 8153 w 8153"/>
              <a:gd name="connsiteY1" fmla="*/ 2248 h 2248"/>
              <a:gd name="connsiteX2" fmla="*/ 8153 w 8153"/>
              <a:gd name="connsiteY2" fmla="*/ 0 h 2248"/>
              <a:gd name="connsiteX3" fmla="*/ 0 w 8153"/>
              <a:gd name="connsiteY3" fmla="*/ 0 h 2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153" h="2248">
                <a:moveTo>
                  <a:pt x="0" y="2248"/>
                </a:moveTo>
                <a:lnTo>
                  <a:pt x="8153" y="2248"/>
                </a:lnTo>
                <a:lnTo>
                  <a:pt x="815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62541" y="4999368"/>
            <a:ext cx="6680" cy="11595"/>
          </a:xfrm>
          <a:custGeom>
            <a:avLst/>
            <a:gdLst>
              <a:gd name="connsiteX0" fmla="*/ 0 w 6680"/>
              <a:gd name="connsiteY0" fmla="*/ 0 h 11595"/>
              <a:gd name="connsiteX1" fmla="*/ 0 w 6680"/>
              <a:gd name="connsiteY1" fmla="*/ 11595 h 11595"/>
              <a:gd name="connsiteX2" fmla="*/ 3035 w 6680"/>
              <a:gd name="connsiteY2" fmla="*/ 11595 h 11595"/>
              <a:gd name="connsiteX3" fmla="*/ 3035 w 6680"/>
              <a:gd name="connsiteY3" fmla="*/ 7036 h 11595"/>
              <a:gd name="connsiteX4" fmla="*/ 6337 w 6680"/>
              <a:gd name="connsiteY4" fmla="*/ 7036 h 11595"/>
              <a:gd name="connsiteX5" fmla="*/ 6337 w 6680"/>
              <a:gd name="connsiteY5" fmla="*/ 4496 h 11595"/>
              <a:gd name="connsiteX6" fmla="*/ 3035 w 6680"/>
              <a:gd name="connsiteY6" fmla="*/ 4496 h 11595"/>
              <a:gd name="connsiteX7" fmla="*/ 3035 w 6680"/>
              <a:gd name="connsiteY7" fmla="*/ 2553 h 11595"/>
              <a:gd name="connsiteX8" fmla="*/ 6680 w 6680"/>
              <a:gd name="connsiteY8" fmla="*/ 2553 h 11595"/>
              <a:gd name="connsiteX9" fmla="*/ 6680 w 6680"/>
              <a:gd name="connsiteY9" fmla="*/ 0 h 115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6680" h="11595">
                <a:moveTo>
                  <a:pt x="0" y="0"/>
                </a:moveTo>
                <a:lnTo>
                  <a:pt x="0" y="11595"/>
                </a:lnTo>
                <a:lnTo>
                  <a:pt x="3035" y="11595"/>
                </a:lnTo>
                <a:lnTo>
                  <a:pt x="3035" y="7036"/>
                </a:lnTo>
                <a:lnTo>
                  <a:pt x="6337" y="7036"/>
                </a:lnTo>
                <a:lnTo>
                  <a:pt x="6337" y="4496"/>
                </a:lnTo>
                <a:lnTo>
                  <a:pt x="3035" y="4496"/>
                </a:lnTo>
                <a:lnTo>
                  <a:pt x="3035" y="2553"/>
                </a:lnTo>
                <a:lnTo>
                  <a:pt x="6680" y="2553"/>
                </a:lnTo>
                <a:lnTo>
                  <a:pt x="668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69779" y="4999369"/>
            <a:ext cx="10147" cy="11595"/>
          </a:xfrm>
          <a:custGeom>
            <a:avLst/>
            <a:gdLst>
              <a:gd name="connsiteX0" fmla="*/ 0 w 10147"/>
              <a:gd name="connsiteY0" fmla="*/ 0 h 11595"/>
              <a:gd name="connsiteX1" fmla="*/ 0 w 10147"/>
              <a:gd name="connsiteY1" fmla="*/ 11595 h 11595"/>
              <a:gd name="connsiteX2" fmla="*/ 2997 w 10147"/>
              <a:gd name="connsiteY2" fmla="*/ 11595 h 11595"/>
              <a:gd name="connsiteX3" fmla="*/ 2997 w 10147"/>
              <a:gd name="connsiteY3" fmla="*/ 9017 h 11595"/>
              <a:gd name="connsiteX4" fmla="*/ 2997 w 10147"/>
              <a:gd name="connsiteY4" fmla="*/ 2540 h 11595"/>
              <a:gd name="connsiteX5" fmla="*/ 3708 w 10147"/>
              <a:gd name="connsiteY5" fmla="*/ 2540 h 11595"/>
              <a:gd name="connsiteX6" fmla="*/ 7010 w 10147"/>
              <a:gd name="connsiteY6" fmla="*/ 5791 h 11595"/>
              <a:gd name="connsiteX7" fmla="*/ 3670 w 10147"/>
              <a:gd name="connsiteY7" fmla="*/ 9017 h 11595"/>
              <a:gd name="connsiteX8" fmla="*/ 2997 w 10147"/>
              <a:gd name="connsiteY8" fmla="*/ 9017 h 11595"/>
              <a:gd name="connsiteX9" fmla="*/ 2997 w 10147"/>
              <a:gd name="connsiteY9" fmla="*/ 11595 h 11595"/>
              <a:gd name="connsiteX10" fmla="*/ 4267 w 10147"/>
              <a:gd name="connsiteY10" fmla="*/ 11595 h 11595"/>
              <a:gd name="connsiteX11" fmla="*/ 10147 w 10147"/>
              <a:gd name="connsiteY11" fmla="*/ 5791 h 11595"/>
              <a:gd name="connsiteX12" fmla="*/ 4267 w 10147"/>
              <a:gd name="connsiteY12" fmla="*/ 0 h 115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0147" h="11595">
                <a:moveTo>
                  <a:pt x="0" y="0"/>
                </a:moveTo>
                <a:lnTo>
                  <a:pt x="0" y="11595"/>
                </a:lnTo>
                <a:lnTo>
                  <a:pt x="2997" y="11595"/>
                </a:lnTo>
                <a:lnTo>
                  <a:pt x="2997" y="9017"/>
                </a:lnTo>
                <a:lnTo>
                  <a:pt x="2997" y="2540"/>
                </a:lnTo>
                <a:lnTo>
                  <a:pt x="3708" y="2540"/>
                </a:lnTo>
                <a:cubicBezTo>
                  <a:pt x="5651" y="2540"/>
                  <a:pt x="7010" y="3708"/>
                  <a:pt x="7010" y="5791"/>
                </a:cubicBezTo>
                <a:cubicBezTo>
                  <a:pt x="7010" y="8064"/>
                  <a:pt x="5486" y="9017"/>
                  <a:pt x="3670" y="9017"/>
                </a:cubicBezTo>
                <a:lnTo>
                  <a:pt x="2997" y="9017"/>
                </a:lnTo>
                <a:lnTo>
                  <a:pt x="2997" y="11595"/>
                </a:lnTo>
                <a:lnTo>
                  <a:pt x="4267" y="11595"/>
                </a:lnTo>
                <a:cubicBezTo>
                  <a:pt x="7468" y="11595"/>
                  <a:pt x="10147" y="9042"/>
                  <a:pt x="10147" y="5791"/>
                </a:cubicBezTo>
                <a:cubicBezTo>
                  <a:pt x="10147" y="2515"/>
                  <a:pt x="7493" y="0"/>
                  <a:pt x="4267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80345" y="4999368"/>
            <a:ext cx="3023" cy="11595"/>
          </a:xfrm>
          <a:custGeom>
            <a:avLst/>
            <a:gdLst>
              <a:gd name="connsiteX0" fmla="*/ 0 w 3023"/>
              <a:gd name="connsiteY0" fmla="*/ 11595 h 11595"/>
              <a:gd name="connsiteX1" fmla="*/ 3023 w 3023"/>
              <a:gd name="connsiteY1" fmla="*/ 11595 h 11595"/>
              <a:gd name="connsiteX2" fmla="*/ 3023 w 3023"/>
              <a:gd name="connsiteY2" fmla="*/ 0 h 11595"/>
              <a:gd name="connsiteX3" fmla="*/ 0 w 3023"/>
              <a:gd name="connsiteY3" fmla="*/ 0 h 115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023" h="11595">
                <a:moveTo>
                  <a:pt x="0" y="11595"/>
                </a:moveTo>
                <a:lnTo>
                  <a:pt x="3023" y="11595"/>
                </a:lnTo>
                <a:lnTo>
                  <a:pt x="302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83774" y="4999064"/>
            <a:ext cx="8877" cy="12205"/>
          </a:xfrm>
          <a:custGeom>
            <a:avLst/>
            <a:gdLst>
              <a:gd name="connsiteX0" fmla="*/ 8877 w 8877"/>
              <a:gd name="connsiteY0" fmla="*/ 4178 h 12205"/>
              <a:gd name="connsiteX1" fmla="*/ 6223 w 8877"/>
              <a:gd name="connsiteY1" fmla="*/ 2908 h 12205"/>
              <a:gd name="connsiteX2" fmla="*/ 3137 w 8877"/>
              <a:gd name="connsiteY2" fmla="*/ 6134 h 12205"/>
              <a:gd name="connsiteX3" fmla="*/ 6274 w 8877"/>
              <a:gd name="connsiteY3" fmla="*/ 9271 h 12205"/>
              <a:gd name="connsiteX4" fmla="*/ 8877 w 8877"/>
              <a:gd name="connsiteY4" fmla="*/ 8052 h 12205"/>
              <a:gd name="connsiteX5" fmla="*/ 8877 w 8877"/>
              <a:gd name="connsiteY5" fmla="*/ 11671 h 12205"/>
              <a:gd name="connsiteX6" fmla="*/ 6223 w 8877"/>
              <a:gd name="connsiteY6" fmla="*/ 12205 h 12205"/>
              <a:gd name="connsiteX7" fmla="*/ 1867 w 8877"/>
              <a:gd name="connsiteY7" fmla="*/ 10477 h 12205"/>
              <a:gd name="connsiteX8" fmla="*/ 0 w 8877"/>
              <a:gd name="connsiteY8" fmla="*/ 6096 h 12205"/>
              <a:gd name="connsiteX9" fmla="*/ 1727 w 8877"/>
              <a:gd name="connsiteY9" fmla="*/ 1854 h 12205"/>
              <a:gd name="connsiteX10" fmla="*/ 6134 w 8877"/>
              <a:gd name="connsiteY10" fmla="*/ 0 h 12205"/>
              <a:gd name="connsiteX11" fmla="*/ 8877 w 8877"/>
              <a:gd name="connsiteY11" fmla="*/ 584 h 122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8877" h="12205">
                <a:moveTo>
                  <a:pt x="8877" y="4178"/>
                </a:moveTo>
                <a:cubicBezTo>
                  <a:pt x="8255" y="3353"/>
                  <a:pt x="7264" y="2908"/>
                  <a:pt x="6223" y="2908"/>
                </a:cubicBezTo>
                <a:cubicBezTo>
                  <a:pt x="4382" y="2908"/>
                  <a:pt x="3137" y="4318"/>
                  <a:pt x="3137" y="6134"/>
                </a:cubicBezTo>
                <a:cubicBezTo>
                  <a:pt x="3137" y="7963"/>
                  <a:pt x="4407" y="9271"/>
                  <a:pt x="6274" y="9271"/>
                </a:cubicBezTo>
                <a:cubicBezTo>
                  <a:pt x="7264" y="9271"/>
                  <a:pt x="8255" y="8788"/>
                  <a:pt x="8877" y="8052"/>
                </a:cubicBezTo>
                <a:lnTo>
                  <a:pt x="8877" y="11671"/>
                </a:lnTo>
                <a:cubicBezTo>
                  <a:pt x="7887" y="11951"/>
                  <a:pt x="7150" y="12205"/>
                  <a:pt x="6223" y="12205"/>
                </a:cubicBezTo>
                <a:cubicBezTo>
                  <a:pt x="4610" y="12205"/>
                  <a:pt x="3048" y="11582"/>
                  <a:pt x="1867" y="10477"/>
                </a:cubicBezTo>
                <a:cubicBezTo>
                  <a:pt x="597" y="9322"/>
                  <a:pt x="0" y="7823"/>
                  <a:pt x="0" y="6096"/>
                </a:cubicBezTo>
                <a:cubicBezTo>
                  <a:pt x="0" y="4521"/>
                  <a:pt x="622" y="2997"/>
                  <a:pt x="1727" y="1854"/>
                </a:cubicBezTo>
                <a:cubicBezTo>
                  <a:pt x="2858" y="699"/>
                  <a:pt x="4496" y="0"/>
                  <a:pt x="6134" y="0"/>
                </a:cubicBezTo>
                <a:cubicBezTo>
                  <a:pt x="7099" y="0"/>
                  <a:pt x="7976" y="216"/>
                  <a:pt x="8877" y="584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62552" y="4993127"/>
            <a:ext cx="5778" cy="5004"/>
          </a:xfrm>
          <a:custGeom>
            <a:avLst/>
            <a:gdLst>
              <a:gd name="connsiteX0" fmla="*/ 0 w 5778"/>
              <a:gd name="connsiteY0" fmla="*/ 0 h 5004"/>
              <a:gd name="connsiteX1" fmla="*/ 1905 w 5778"/>
              <a:gd name="connsiteY1" fmla="*/ 0 h 5004"/>
              <a:gd name="connsiteX2" fmla="*/ 2769 w 5778"/>
              <a:gd name="connsiteY2" fmla="*/ 3010 h 5004"/>
              <a:gd name="connsiteX3" fmla="*/ 2845 w 5778"/>
              <a:gd name="connsiteY3" fmla="*/ 3404 h 5004"/>
              <a:gd name="connsiteX4" fmla="*/ 2896 w 5778"/>
              <a:gd name="connsiteY4" fmla="*/ 3886 h 5004"/>
              <a:gd name="connsiteX5" fmla="*/ 2959 w 5778"/>
              <a:gd name="connsiteY5" fmla="*/ 3378 h 5004"/>
              <a:gd name="connsiteX6" fmla="*/ 3035 w 5778"/>
              <a:gd name="connsiteY6" fmla="*/ 2972 h 5004"/>
              <a:gd name="connsiteX7" fmla="*/ 3899 w 5778"/>
              <a:gd name="connsiteY7" fmla="*/ 0 h 5004"/>
              <a:gd name="connsiteX8" fmla="*/ 5778 w 5778"/>
              <a:gd name="connsiteY8" fmla="*/ 0 h 5004"/>
              <a:gd name="connsiteX9" fmla="*/ 5778 w 5778"/>
              <a:gd name="connsiteY9" fmla="*/ 5004 h 5004"/>
              <a:gd name="connsiteX10" fmla="*/ 4597 w 5778"/>
              <a:gd name="connsiteY10" fmla="*/ 5004 h 5004"/>
              <a:gd name="connsiteX11" fmla="*/ 4597 w 5778"/>
              <a:gd name="connsiteY11" fmla="*/ 1638 h 5004"/>
              <a:gd name="connsiteX12" fmla="*/ 4623 w 5778"/>
              <a:gd name="connsiteY12" fmla="*/ 1143 h 5004"/>
              <a:gd name="connsiteX13" fmla="*/ 4661 w 5778"/>
              <a:gd name="connsiteY13" fmla="*/ 597 h 5004"/>
              <a:gd name="connsiteX14" fmla="*/ 4559 w 5778"/>
              <a:gd name="connsiteY14" fmla="*/ 1029 h 5004"/>
              <a:gd name="connsiteX15" fmla="*/ 4458 w 5778"/>
              <a:gd name="connsiteY15" fmla="*/ 1422 h 5004"/>
              <a:gd name="connsiteX16" fmla="*/ 3391 w 5778"/>
              <a:gd name="connsiteY16" fmla="*/ 5004 h 5004"/>
              <a:gd name="connsiteX17" fmla="*/ 2273 w 5778"/>
              <a:gd name="connsiteY17" fmla="*/ 5004 h 5004"/>
              <a:gd name="connsiteX18" fmla="*/ 1232 w 5778"/>
              <a:gd name="connsiteY18" fmla="*/ 1473 h 5004"/>
              <a:gd name="connsiteX19" fmla="*/ 1130 w 5778"/>
              <a:gd name="connsiteY19" fmla="*/ 1067 h 5004"/>
              <a:gd name="connsiteX20" fmla="*/ 1041 w 5778"/>
              <a:gd name="connsiteY20" fmla="*/ 597 h 5004"/>
              <a:gd name="connsiteX21" fmla="*/ 1079 w 5778"/>
              <a:gd name="connsiteY21" fmla="*/ 1232 h 5004"/>
              <a:gd name="connsiteX22" fmla="*/ 1092 w 5778"/>
              <a:gd name="connsiteY22" fmla="*/ 1664 h 5004"/>
              <a:gd name="connsiteX23" fmla="*/ 1092 w 5778"/>
              <a:gd name="connsiteY23" fmla="*/ 5004 h 5004"/>
              <a:gd name="connsiteX24" fmla="*/ 0 w 5778"/>
              <a:gd name="connsiteY24" fmla="*/ 5004 h 5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5778" h="5004">
                <a:moveTo>
                  <a:pt x="0" y="0"/>
                </a:moveTo>
                <a:lnTo>
                  <a:pt x="1905" y="0"/>
                </a:lnTo>
                <a:lnTo>
                  <a:pt x="2769" y="3010"/>
                </a:lnTo>
                <a:cubicBezTo>
                  <a:pt x="2807" y="3124"/>
                  <a:pt x="2832" y="3264"/>
                  <a:pt x="2845" y="3404"/>
                </a:cubicBezTo>
                <a:cubicBezTo>
                  <a:pt x="2870" y="3556"/>
                  <a:pt x="2883" y="3721"/>
                  <a:pt x="2896" y="3886"/>
                </a:cubicBezTo>
                <a:cubicBezTo>
                  <a:pt x="2908" y="3708"/>
                  <a:pt x="2934" y="3531"/>
                  <a:pt x="2959" y="3378"/>
                </a:cubicBezTo>
                <a:cubicBezTo>
                  <a:pt x="2985" y="3226"/>
                  <a:pt x="3010" y="3086"/>
                  <a:pt x="3035" y="2972"/>
                </a:cubicBezTo>
                <a:lnTo>
                  <a:pt x="3899" y="0"/>
                </a:lnTo>
                <a:lnTo>
                  <a:pt x="5778" y="0"/>
                </a:lnTo>
                <a:lnTo>
                  <a:pt x="5778" y="5004"/>
                </a:lnTo>
                <a:lnTo>
                  <a:pt x="4597" y="5004"/>
                </a:lnTo>
                <a:lnTo>
                  <a:pt x="4597" y="1638"/>
                </a:lnTo>
                <a:cubicBezTo>
                  <a:pt x="4597" y="1486"/>
                  <a:pt x="4610" y="1321"/>
                  <a:pt x="4623" y="1143"/>
                </a:cubicBezTo>
                <a:cubicBezTo>
                  <a:pt x="4623" y="978"/>
                  <a:pt x="4636" y="787"/>
                  <a:pt x="4661" y="597"/>
                </a:cubicBezTo>
                <a:cubicBezTo>
                  <a:pt x="4623" y="749"/>
                  <a:pt x="4597" y="889"/>
                  <a:pt x="4559" y="1029"/>
                </a:cubicBezTo>
                <a:cubicBezTo>
                  <a:pt x="4521" y="1168"/>
                  <a:pt x="4496" y="1295"/>
                  <a:pt x="4458" y="1422"/>
                </a:cubicBezTo>
                <a:lnTo>
                  <a:pt x="3391" y="5004"/>
                </a:lnTo>
                <a:lnTo>
                  <a:pt x="2273" y="5004"/>
                </a:lnTo>
                <a:lnTo>
                  <a:pt x="1232" y="1473"/>
                </a:lnTo>
                <a:cubicBezTo>
                  <a:pt x="1207" y="1359"/>
                  <a:pt x="1168" y="1219"/>
                  <a:pt x="1130" y="1067"/>
                </a:cubicBezTo>
                <a:cubicBezTo>
                  <a:pt x="1105" y="927"/>
                  <a:pt x="1067" y="762"/>
                  <a:pt x="1041" y="597"/>
                </a:cubicBezTo>
                <a:cubicBezTo>
                  <a:pt x="1054" y="838"/>
                  <a:pt x="1067" y="1054"/>
                  <a:pt x="1079" y="1232"/>
                </a:cubicBezTo>
                <a:cubicBezTo>
                  <a:pt x="1092" y="1422"/>
                  <a:pt x="1092" y="1575"/>
                  <a:pt x="1092" y="1664"/>
                </a:cubicBezTo>
                <a:lnTo>
                  <a:pt x="1092" y="5004"/>
                </a:lnTo>
                <a:lnTo>
                  <a:pt x="0" y="5004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69239" y="4993127"/>
            <a:ext cx="3340" cy="5004"/>
          </a:xfrm>
          <a:custGeom>
            <a:avLst/>
            <a:gdLst>
              <a:gd name="connsiteX0" fmla="*/ 0 w 3340"/>
              <a:gd name="connsiteY0" fmla="*/ 0 h 5004"/>
              <a:gd name="connsiteX1" fmla="*/ 0 w 3340"/>
              <a:gd name="connsiteY1" fmla="*/ 5004 h 5004"/>
              <a:gd name="connsiteX2" fmla="*/ 3340 w 3340"/>
              <a:gd name="connsiteY2" fmla="*/ 5004 h 5004"/>
              <a:gd name="connsiteX3" fmla="*/ 3340 w 3340"/>
              <a:gd name="connsiteY3" fmla="*/ 4039 h 5004"/>
              <a:gd name="connsiteX4" fmla="*/ 1245 w 3340"/>
              <a:gd name="connsiteY4" fmla="*/ 4039 h 5004"/>
              <a:gd name="connsiteX5" fmla="*/ 1245 w 3340"/>
              <a:gd name="connsiteY5" fmla="*/ 2908 h 5004"/>
              <a:gd name="connsiteX6" fmla="*/ 3137 w 3340"/>
              <a:gd name="connsiteY6" fmla="*/ 2908 h 5004"/>
              <a:gd name="connsiteX7" fmla="*/ 3137 w 3340"/>
              <a:gd name="connsiteY7" fmla="*/ 1943 h 5004"/>
              <a:gd name="connsiteX8" fmla="*/ 1245 w 3340"/>
              <a:gd name="connsiteY8" fmla="*/ 1943 h 5004"/>
              <a:gd name="connsiteX9" fmla="*/ 1245 w 3340"/>
              <a:gd name="connsiteY9" fmla="*/ 940 h 5004"/>
              <a:gd name="connsiteX10" fmla="*/ 3264 w 3340"/>
              <a:gd name="connsiteY10" fmla="*/ 940 h 5004"/>
              <a:gd name="connsiteX11" fmla="*/ 3264 w 3340"/>
              <a:gd name="connsiteY11" fmla="*/ 0 h 5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40" h="5004">
                <a:moveTo>
                  <a:pt x="0" y="0"/>
                </a:moveTo>
                <a:lnTo>
                  <a:pt x="0" y="5004"/>
                </a:lnTo>
                <a:lnTo>
                  <a:pt x="3340" y="5004"/>
                </a:lnTo>
                <a:lnTo>
                  <a:pt x="3340" y="4039"/>
                </a:lnTo>
                <a:lnTo>
                  <a:pt x="1245" y="4039"/>
                </a:lnTo>
                <a:lnTo>
                  <a:pt x="1245" y="2908"/>
                </a:lnTo>
                <a:lnTo>
                  <a:pt x="3137" y="2908"/>
                </a:lnTo>
                <a:lnTo>
                  <a:pt x="3137" y="1943"/>
                </a:lnTo>
                <a:lnTo>
                  <a:pt x="1245" y="1943"/>
                </a:lnTo>
                <a:lnTo>
                  <a:pt x="1245" y="940"/>
                </a:lnTo>
                <a:lnTo>
                  <a:pt x="3264" y="940"/>
                </a:lnTo>
                <a:lnTo>
                  <a:pt x="3264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73369" y="4993127"/>
            <a:ext cx="5779" cy="5004"/>
          </a:xfrm>
          <a:custGeom>
            <a:avLst/>
            <a:gdLst>
              <a:gd name="connsiteX0" fmla="*/ 0 w 5779"/>
              <a:gd name="connsiteY0" fmla="*/ 0 h 5004"/>
              <a:gd name="connsiteX1" fmla="*/ 1905 w 5779"/>
              <a:gd name="connsiteY1" fmla="*/ 0 h 5004"/>
              <a:gd name="connsiteX2" fmla="*/ 2769 w 5779"/>
              <a:gd name="connsiteY2" fmla="*/ 3010 h 5004"/>
              <a:gd name="connsiteX3" fmla="*/ 2845 w 5779"/>
              <a:gd name="connsiteY3" fmla="*/ 3404 h 5004"/>
              <a:gd name="connsiteX4" fmla="*/ 2896 w 5779"/>
              <a:gd name="connsiteY4" fmla="*/ 3886 h 5004"/>
              <a:gd name="connsiteX5" fmla="*/ 2959 w 5779"/>
              <a:gd name="connsiteY5" fmla="*/ 3378 h 5004"/>
              <a:gd name="connsiteX6" fmla="*/ 3035 w 5779"/>
              <a:gd name="connsiteY6" fmla="*/ 2972 h 5004"/>
              <a:gd name="connsiteX7" fmla="*/ 3899 w 5779"/>
              <a:gd name="connsiteY7" fmla="*/ 0 h 5004"/>
              <a:gd name="connsiteX8" fmla="*/ 5779 w 5779"/>
              <a:gd name="connsiteY8" fmla="*/ 0 h 5004"/>
              <a:gd name="connsiteX9" fmla="*/ 5779 w 5779"/>
              <a:gd name="connsiteY9" fmla="*/ 5004 h 5004"/>
              <a:gd name="connsiteX10" fmla="*/ 4597 w 5779"/>
              <a:gd name="connsiteY10" fmla="*/ 5004 h 5004"/>
              <a:gd name="connsiteX11" fmla="*/ 4597 w 5779"/>
              <a:gd name="connsiteY11" fmla="*/ 1638 h 5004"/>
              <a:gd name="connsiteX12" fmla="*/ 4623 w 5779"/>
              <a:gd name="connsiteY12" fmla="*/ 1143 h 5004"/>
              <a:gd name="connsiteX13" fmla="*/ 4661 w 5779"/>
              <a:gd name="connsiteY13" fmla="*/ 597 h 5004"/>
              <a:gd name="connsiteX14" fmla="*/ 4559 w 5779"/>
              <a:gd name="connsiteY14" fmla="*/ 1029 h 5004"/>
              <a:gd name="connsiteX15" fmla="*/ 4458 w 5779"/>
              <a:gd name="connsiteY15" fmla="*/ 1422 h 5004"/>
              <a:gd name="connsiteX16" fmla="*/ 3391 w 5779"/>
              <a:gd name="connsiteY16" fmla="*/ 5004 h 5004"/>
              <a:gd name="connsiteX17" fmla="*/ 2273 w 5779"/>
              <a:gd name="connsiteY17" fmla="*/ 5004 h 5004"/>
              <a:gd name="connsiteX18" fmla="*/ 1232 w 5779"/>
              <a:gd name="connsiteY18" fmla="*/ 1473 h 5004"/>
              <a:gd name="connsiteX19" fmla="*/ 1130 w 5779"/>
              <a:gd name="connsiteY19" fmla="*/ 1067 h 5004"/>
              <a:gd name="connsiteX20" fmla="*/ 1041 w 5779"/>
              <a:gd name="connsiteY20" fmla="*/ 597 h 5004"/>
              <a:gd name="connsiteX21" fmla="*/ 1080 w 5779"/>
              <a:gd name="connsiteY21" fmla="*/ 1232 h 5004"/>
              <a:gd name="connsiteX22" fmla="*/ 1092 w 5779"/>
              <a:gd name="connsiteY22" fmla="*/ 1664 h 5004"/>
              <a:gd name="connsiteX23" fmla="*/ 1092 w 5779"/>
              <a:gd name="connsiteY23" fmla="*/ 5004 h 5004"/>
              <a:gd name="connsiteX24" fmla="*/ 0 w 5779"/>
              <a:gd name="connsiteY24" fmla="*/ 5004 h 5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5779" h="5004">
                <a:moveTo>
                  <a:pt x="0" y="0"/>
                </a:moveTo>
                <a:lnTo>
                  <a:pt x="1905" y="0"/>
                </a:lnTo>
                <a:lnTo>
                  <a:pt x="2769" y="3010"/>
                </a:lnTo>
                <a:cubicBezTo>
                  <a:pt x="2807" y="3124"/>
                  <a:pt x="2832" y="3264"/>
                  <a:pt x="2845" y="3404"/>
                </a:cubicBezTo>
                <a:cubicBezTo>
                  <a:pt x="2870" y="3556"/>
                  <a:pt x="2883" y="3721"/>
                  <a:pt x="2896" y="3886"/>
                </a:cubicBezTo>
                <a:cubicBezTo>
                  <a:pt x="2908" y="3708"/>
                  <a:pt x="2934" y="3531"/>
                  <a:pt x="2959" y="3378"/>
                </a:cubicBezTo>
                <a:cubicBezTo>
                  <a:pt x="2985" y="3226"/>
                  <a:pt x="3010" y="3086"/>
                  <a:pt x="3035" y="2972"/>
                </a:cubicBezTo>
                <a:lnTo>
                  <a:pt x="3899" y="0"/>
                </a:lnTo>
                <a:lnTo>
                  <a:pt x="5779" y="0"/>
                </a:lnTo>
                <a:lnTo>
                  <a:pt x="5779" y="5004"/>
                </a:lnTo>
                <a:lnTo>
                  <a:pt x="4597" y="5004"/>
                </a:lnTo>
                <a:lnTo>
                  <a:pt x="4597" y="1638"/>
                </a:lnTo>
                <a:cubicBezTo>
                  <a:pt x="4597" y="1486"/>
                  <a:pt x="4610" y="1321"/>
                  <a:pt x="4623" y="1143"/>
                </a:cubicBezTo>
                <a:cubicBezTo>
                  <a:pt x="4623" y="978"/>
                  <a:pt x="4636" y="787"/>
                  <a:pt x="4661" y="597"/>
                </a:cubicBezTo>
                <a:cubicBezTo>
                  <a:pt x="4623" y="749"/>
                  <a:pt x="4597" y="889"/>
                  <a:pt x="4559" y="1029"/>
                </a:cubicBezTo>
                <a:cubicBezTo>
                  <a:pt x="4521" y="1168"/>
                  <a:pt x="4496" y="1295"/>
                  <a:pt x="4458" y="1422"/>
                </a:cubicBezTo>
                <a:lnTo>
                  <a:pt x="3391" y="5004"/>
                </a:lnTo>
                <a:lnTo>
                  <a:pt x="2273" y="5004"/>
                </a:lnTo>
                <a:lnTo>
                  <a:pt x="1232" y="1473"/>
                </a:lnTo>
                <a:cubicBezTo>
                  <a:pt x="1207" y="1359"/>
                  <a:pt x="1168" y="1219"/>
                  <a:pt x="1130" y="1067"/>
                </a:cubicBezTo>
                <a:cubicBezTo>
                  <a:pt x="1105" y="927"/>
                  <a:pt x="1067" y="762"/>
                  <a:pt x="1041" y="597"/>
                </a:cubicBezTo>
                <a:cubicBezTo>
                  <a:pt x="1054" y="838"/>
                  <a:pt x="1067" y="1054"/>
                  <a:pt x="1080" y="1232"/>
                </a:cubicBezTo>
                <a:cubicBezTo>
                  <a:pt x="1092" y="1422"/>
                  <a:pt x="1092" y="1575"/>
                  <a:pt x="1092" y="1664"/>
                </a:cubicBezTo>
                <a:lnTo>
                  <a:pt x="1092" y="5004"/>
                </a:lnTo>
                <a:lnTo>
                  <a:pt x="0" y="5004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84544" y="4993127"/>
            <a:ext cx="3340" cy="5004"/>
          </a:xfrm>
          <a:custGeom>
            <a:avLst/>
            <a:gdLst>
              <a:gd name="connsiteX0" fmla="*/ 0 w 3340"/>
              <a:gd name="connsiteY0" fmla="*/ 0 h 5004"/>
              <a:gd name="connsiteX1" fmla="*/ 0 w 3340"/>
              <a:gd name="connsiteY1" fmla="*/ 5004 h 5004"/>
              <a:gd name="connsiteX2" fmla="*/ 3340 w 3340"/>
              <a:gd name="connsiteY2" fmla="*/ 5004 h 5004"/>
              <a:gd name="connsiteX3" fmla="*/ 3340 w 3340"/>
              <a:gd name="connsiteY3" fmla="*/ 4039 h 5004"/>
              <a:gd name="connsiteX4" fmla="*/ 1257 w 3340"/>
              <a:gd name="connsiteY4" fmla="*/ 4039 h 5004"/>
              <a:gd name="connsiteX5" fmla="*/ 1257 w 3340"/>
              <a:gd name="connsiteY5" fmla="*/ 2908 h 5004"/>
              <a:gd name="connsiteX6" fmla="*/ 3150 w 3340"/>
              <a:gd name="connsiteY6" fmla="*/ 2908 h 5004"/>
              <a:gd name="connsiteX7" fmla="*/ 3150 w 3340"/>
              <a:gd name="connsiteY7" fmla="*/ 1943 h 5004"/>
              <a:gd name="connsiteX8" fmla="*/ 1257 w 3340"/>
              <a:gd name="connsiteY8" fmla="*/ 1943 h 5004"/>
              <a:gd name="connsiteX9" fmla="*/ 1257 w 3340"/>
              <a:gd name="connsiteY9" fmla="*/ 940 h 5004"/>
              <a:gd name="connsiteX10" fmla="*/ 3264 w 3340"/>
              <a:gd name="connsiteY10" fmla="*/ 940 h 5004"/>
              <a:gd name="connsiteX11" fmla="*/ 3264 w 3340"/>
              <a:gd name="connsiteY11" fmla="*/ 0 h 5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40" h="5004">
                <a:moveTo>
                  <a:pt x="0" y="0"/>
                </a:moveTo>
                <a:lnTo>
                  <a:pt x="0" y="5004"/>
                </a:lnTo>
                <a:lnTo>
                  <a:pt x="3340" y="5004"/>
                </a:lnTo>
                <a:lnTo>
                  <a:pt x="3340" y="4039"/>
                </a:lnTo>
                <a:lnTo>
                  <a:pt x="1257" y="4039"/>
                </a:lnTo>
                <a:lnTo>
                  <a:pt x="1257" y="2908"/>
                </a:lnTo>
                <a:lnTo>
                  <a:pt x="3150" y="2908"/>
                </a:lnTo>
                <a:lnTo>
                  <a:pt x="3150" y="1943"/>
                </a:lnTo>
                <a:lnTo>
                  <a:pt x="1257" y="1943"/>
                </a:lnTo>
                <a:lnTo>
                  <a:pt x="1257" y="940"/>
                </a:lnTo>
                <a:lnTo>
                  <a:pt x="3264" y="940"/>
                </a:lnTo>
                <a:lnTo>
                  <a:pt x="3264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88681" y="4993127"/>
            <a:ext cx="3937" cy="5004"/>
          </a:xfrm>
          <a:custGeom>
            <a:avLst/>
            <a:gdLst>
              <a:gd name="connsiteX0" fmla="*/ 0 w 3937"/>
              <a:gd name="connsiteY0" fmla="*/ 0 h 5004"/>
              <a:gd name="connsiteX1" fmla="*/ 1867 w 3937"/>
              <a:gd name="connsiteY1" fmla="*/ 0 h 5004"/>
              <a:gd name="connsiteX2" fmla="*/ 3251 w 3937"/>
              <a:gd name="connsiteY2" fmla="*/ 318 h 5004"/>
              <a:gd name="connsiteX3" fmla="*/ 3696 w 3937"/>
              <a:gd name="connsiteY3" fmla="*/ 1308 h 5004"/>
              <a:gd name="connsiteX4" fmla="*/ 3467 w 3937"/>
              <a:gd name="connsiteY4" fmla="*/ 2108 h 5004"/>
              <a:gd name="connsiteX5" fmla="*/ 2769 w 3937"/>
              <a:gd name="connsiteY5" fmla="*/ 2527 h 5004"/>
              <a:gd name="connsiteX6" fmla="*/ 3365 w 3937"/>
              <a:gd name="connsiteY6" fmla="*/ 3340 h 5004"/>
              <a:gd name="connsiteX7" fmla="*/ 3365 w 3937"/>
              <a:gd name="connsiteY7" fmla="*/ 3340 h 5004"/>
              <a:gd name="connsiteX8" fmla="*/ 3937 w 3937"/>
              <a:gd name="connsiteY8" fmla="*/ 5004 h 5004"/>
              <a:gd name="connsiteX9" fmla="*/ 2629 w 3937"/>
              <a:gd name="connsiteY9" fmla="*/ 5004 h 5004"/>
              <a:gd name="connsiteX10" fmla="*/ 2210 w 3937"/>
              <a:gd name="connsiteY10" fmla="*/ 3632 h 5004"/>
              <a:gd name="connsiteX11" fmla="*/ 1943 w 3937"/>
              <a:gd name="connsiteY11" fmla="*/ 3175 h 5004"/>
              <a:gd name="connsiteX12" fmla="*/ 1410 w 3937"/>
              <a:gd name="connsiteY12" fmla="*/ 3048 h 5004"/>
              <a:gd name="connsiteX13" fmla="*/ 1219 w 3937"/>
              <a:gd name="connsiteY13" fmla="*/ 3048 h 5004"/>
              <a:gd name="connsiteX14" fmla="*/ 1219 w 3937"/>
              <a:gd name="connsiteY14" fmla="*/ 5004 h 5004"/>
              <a:gd name="connsiteX15" fmla="*/ 0 w 3937"/>
              <a:gd name="connsiteY15" fmla="*/ 5004 h 5004"/>
              <a:gd name="connsiteX17" fmla="*/ 1219 w 3937"/>
              <a:gd name="connsiteY17" fmla="*/ 876 h 5004"/>
              <a:gd name="connsiteX18" fmla="*/ 1219 w 3937"/>
              <a:gd name="connsiteY18" fmla="*/ 2159 h 5004"/>
              <a:gd name="connsiteX19" fmla="*/ 1664 w 3937"/>
              <a:gd name="connsiteY19" fmla="*/ 2159 h 5004"/>
              <a:gd name="connsiteX20" fmla="*/ 2273 w 3937"/>
              <a:gd name="connsiteY20" fmla="*/ 2007 h 5004"/>
              <a:gd name="connsiteX21" fmla="*/ 2476 w 3937"/>
              <a:gd name="connsiteY21" fmla="*/ 1537 h 5004"/>
              <a:gd name="connsiteX22" fmla="*/ 2248 w 3937"/>
              <a:gd name="connsiteY22" fmla="*/ 1041 h 5004"/>
              <a:gd name="connsiteX23" fmla="*/ 1537 w 3937"/>
              <a:gd name="connsiteY23" fmla="*/ 876 h 5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3937" h="5004">
                <a:moveTo>
                  <a:pt x="0" y="0"/>
                </a:moveTo>
                <a:lnTo>
                  <a:pt x="1867" y="0"/>
                </a:lnTo>
                <a:cubicBezTo>
                  <a:pt x="2489" y="0"/>
                  <a:pt x="2946" y="102"/>
                  <a:pt x="3251" y="318"/>
                </a:cubicBezTo>
                <a:cubicBezTo>
                  <a:pt x="3556" y="533"/>
                  <a:pt x="3696" y="864"/>
                  <a:pt x="3696" y="1308"/>
                </a:cubicBezTo>
                <a:cubicBezTo>
                  <a:pt x="3696" y="1626"/>
                  <a:pt x="3619" y="1892"/>
                  <a:pt x="3467" y="2108"/>
                </a:cubicBezTo>
                <a:cubicBezTo>
                  <a:pt x="3302" y="2311"/>
                  <a:pt x="3073" y="2451"/>
                  <a:pt x="2769" y="2527"/>
                </a:cubicBezTo>
                <a:cubicBezTo>
                  <a:pt x="3023" y="2616"/>
                  <a:pt x="3226" y="2896"/>
                  <a:pt x="3365" y="3340"/>
                </a:cubicBezTo>
                <a:lnTo>
                  <a:pt x="3365" y="3340"/>
                </a:lnTo>
                <a:lnTo>
                  <a:pt x="3937" y="5004"/>
                </a:lnTo>
                <a:lnTo>
                  <a:pt x="2629" y="5004"/>
                </a:lnTo>
                <a:lnTo>
                  <a:pt x="2210" y="3632"/>
                </a:lnTo>
                <a:cubicBezTo>
                  <a:pt x="2146" y="3416"/>
                  <a:pt x="2057" y="3264"/>
                  <a:pt x="1943" y="3175"/>
                </a:cubicBezTo>
                <a:cubicBezTo>
                  <a:pt x="1829" y="3086"/>
                  <a:pt x="1651" y="3048"/>
                  <a:pt x="1410" y="3048"/>
                </a:cubicBezTo>
                <a:lnTo>
                  <a:pt x="1219" y="3048"/>
                </a:lnTo>
                <a:lnTo>
                  <a:pt x="1219" y="5004"/>
                </a:lnTo>
                <a:lnTo>
                  <a:pt x="0" y="5004"/>
                </a:lnTo>
                <a:moveTo>
                  <a:pt x="1219" y="876"/>
                </a:moveTo>
                <a:lnTo>
                  <a:pt x="1219" y="2159"/>
                </a:lnTo>
                <a:lnTo>
                  <a:pt x="1664" y="2159"/>
                </a:lnTo>
                <a:cubicBezTo>
                  <a:pt x="1930" y="2159"/>
                  <a:pt x="2134" y="2108"/>
                  <a:pt x="2273" y="2007"/>
                </a:cubicBezTo>
                <a:cubicBezTo>
                  <a:pt x="2413" y="1905"/>
                  <a:pt x="2476" y="1740"/>
                  <a:pt x="2476" y="1537"/>
                </a:cubicBezTo>
                <a:cubicBezTo>
                  <a:pt x="2476" y="1308"/>
                  <a:pt x="2400" y="1143"/>
                  <a:pt x="2248" y="1041"/>
                </a:cubicBezTo>
                <a:cubicBezTo>
                  <a:pt x="2095" y="927"/>
                  <a:pt x="1867" y="876"/>
                  <a:pt x="1537" y="876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17760" y="3541932"/>
            <a:ext cx="1231329" cy="1550226"/>
          </a:xfrm>
          <a:custGeom>
            <a:avLst/>
            <a:gdLst>
              <a:gd name="connsiteX0" fmla="*/ 22149 w 1231329"/>
              <a:gd name="connsiteY0" fmla="*/ 31001 h 1550226"/>
              <a:gd name="connsiteX1" fmla="*/ 0 w 1231329"/>
              <a:gd name="connsiteY1" fmla="*/ 31001 h 1550226"/>
              <a:gd name="connsiteX2" fmla="*/ 1209180 w 1231329"/>
              <a:gd name="connsiteY2" fmla="*/ 31001 h 1550226"/>
              <a:gd name="connsiteX3" fmla="*/ 1231329 w 1231329"/>
              <a:gd name="connsiteY3" fmla="*/ 31001 h 1550226"/>
              <a:gd name="connsiteX4" fmla="*/ 22149 w 1231329"/>
              <a:gd name="connsiteY4" fmla="*/ 1519212 h 1550226"/>
              <a:gd name="connsiteX5" fmla="*/ 0 w 1231329"/>
              <a:gd name="connsiteY5" fmla="*/ 1519212 h 1550226"/>
              <a:gd name="connsiteX6" fmla="*/ 1209180 w 1231329"/>
              <a:gd name="connsiteY6" fmla="*/ 1519212 h 1550226"/>
              <a:gd name="connsiteX7" fmla="*/ 1231329 w 1231329"/>
              <a:gd name="connsiteY7" fmla="*/ 1519212 h 1550226"/>
              <a:gd name="connsiteX8" fmla="*/ 31013 w 1231329"/>
              <a:gd name="connsiteY8" fmla="*/ 22136 h 1550226"/>
              <a:gd name="connsiteX9" fmla="*/ 31013 w 1231329"/>
              <a:gd name="connsiteY9" fmla="*/ 0 h 1550226"/>
              <a:gd name="connsiteX10" fmla="*/ 31013 w 1231329"/>
              <a:gd name="connsiteY10" fmla="*/ 1528077 h 1550226"/>
              <a:gd name="connsiteX11" fmla="*/ 31013 w 1231329"/>
              <a:gd name="connsiteY11" fmla="*/ 1550226 h 1550226"/>
              <a:gd name="connsiteX12" fmla="*/ 1200315 w 1231329"/>
              <a:gd name="connsiteY12" fmla="*/ 22136 h 1550226"/>
              <a:gd name="connsiteX13" fmla="*/ 1200315 w 1231329"/>
              <a:gd name="connsiteY13" fmla="*/ 0 h 1550226"/>
              <a:gd name="connsiteX14" fmla="*/ 1200315 w 1231329"/>
              <a:gd name="connsiteY14" fmla="*/ 1528077 h 1550226"/>
              <a:gd name="connsiteX15" fmla="*/ 1200315 w 1231329"/>
              <a:gd name="connsiteY15" fmla="*/ 1550226 h 1550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231329" h="1550226">
                <a:moveTo>
                  <a:pt x="22149" y="31001"/>
                </a:moveTo>
                <a:lnTo>
                  <a:pt x="0" y="31001"/>
                </a:lnTo>
                <a:moveTo>
                  <a:pt x="1209180" y="31001"/>
                </a:moveTo>
                <a:lnTo>
                  <a:pt x="1231329" y="31001"/>
                </a:lnTo>
                <a:moveTo>
                  <a:pt x="22149" y="1519212"/>
                </a:moveTo>
                <a:lnTo>
                  <a:pt x="0" y="1519212"/>
                </a:lnTo>
                <a:moveTo>
                  <a:pt x="1209180" y="1519212"/>
                </a:moveTo>
                <a:lnTo>
                  <a:pt x="1231329" y="1519212"/>
                </a:lnTo>
                <a:moveTo>
                  <a:pt x="31013" y="22136"/>
                </a:moveTo>
                <a:lnTo>
                  <a:pt x="31013" y="0"/>
                </a:lnTo>
                <a:moveTo>
                  <a:pt x="31013" y="1528077"/>
                </a:moveTo>
                <a:lnTo>
                  <a:pt x="31013" y="1550226"/>
                </a:lnTo>
                <a:moveTo>
                  <a:pt x="1200315" y="22136"/>
                </a:moveTo>
                <a:lnTo>
                  <a:pt x="1200315" y="0"/>
                </a:lnTo>
                <a:moveTo>
                  <a:pt x="1200315" y="1528077"/>
                </a:moveTo>
                <a:lnTo>
                  <a:pt x="1200315" y="1550226"/>
                </a:lnTo>
              </a:path>
            </a:pathLst>
          </a:custGeom>
          <a:solidFill>
            <a:srgbClr val="ffffff">
              <a:alpha val="0"/>
            </a:srgbClr>
          </a:solidFill>
          <a:ln w="184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17760" y="3541932"/>
            <a:ext cx="1231329" cy="1550226"/>
          </a:xfrm>
          <a:custGeom>
            <a:avLst/>
            <a:gdLst>
              <a:gd name="connsiteX0" fmla="*/ 22149 w 1231329"/>
              <a:gd name="connsiteY0" fmla="*/ 31001 h 1550226"/>
              <a:gd name="connsiteX1" fmla="*/ 0 w 1231329"/>
              <a:gd name="connsiteY1" fmla="*/ 31001 h 1550226"/>
              <a:gd name="connsiteX2" fmla="*/ 1209180 w 1231329"/>
              <a:gd name="connsiteY2" fmla="*/ 31001 h 1550226"/>
              <a:gd name="connsiteX3" fmla="*/ 1231329 w 1231329"/>
              <a:gd name="connsiteY3" fmla="*/ 31001 h 1550226"/>
              <a:gd name="connsiteX4" fmla="*/ 22149 w 1231329"/>
              <a:gd name="connsiteY4" fmla="*/ 1519212 h 1550226"/>
              <a:gd name="connsiteX5" fmla="*/ 0 w 1231329"/>
              <a:gd name="connsiteY5" fmla="*/ 1519212 h 1550226"/>
              <a:gd name="connsiteX6" fmla="*/ 1209180 w 1231329"/>
              <a:gd name="connsiteY6" fmla="*/ 1519212 h 1550226"/>
              <a:gd name="connsiteX7" fmla="*/ 1231329 w 1231329"/>
              <a:gd name="connsiteY7" fmla="*/ 1519212 h 1550226"/>
              <a:gd name="connsiteX8" fmla="*/ 31013 w 1231329"/>
              <a:gd name="connsiteY8" fmla="*/ 22136 h 1550226"/>
              <a:gd name="connsiteX9" fmla="*/ 31013 w 1231329"/>
              <a:gd name="connsiteY9" fmla="*/ 0 h 1550226"/>
              <a:gd name="connsiteX10" fmla="*/ 31013 w 1231329"/>
              <a:gd name="connsiteY10" fmla="*/ 1528077 h 1550226"/>
              <a:gd name="connsiteX11" fmla="*/ 31013 w 1231329"/>
              <a:gd name="connsiteY11" fmla="*/ 1550226 h 1550226"/>
              <a:gd name="connsiteX12" fmla="*/ 1200315 w 1231329"/>
              <a:gd name="connsiteY12" fmla="*/ 22136 h 1550226"/>
              <a:gd name="connsiteX13" fmla="*/ 1200315 w 1231329"/>
              <a:gd name="connsiteY13" fmla="*/ 0 h 1550226"/>
              <a:gd name="connsiteX14" fmla="*/ 1200315 w 1231329"/>
              <a:gd name="connsiteY14" fmla="*/ 1528077 h 1550226"/>
              <a:gd name="connsiteX15" fmla="*/ 1200315 w 1231329"/>
              <a:gd name="connsiteY15" fmla="*/ 1550226 h 1550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231329" h="1550226">
                <a:moveTo>
                  <a:pt x="22149" y="31001"/>
                </a:moveTo>
                <a:lnTo>
                  <a:pt x="0" y="31001"/>
                </a:lnTo>
                <a:moveTo>
                  <a:pt x="1209180" y="31001"/>
                </a:moveTo>
                <a:lnTo>
                  <a:pt x="1231329" y="31001"/>
                </a:lnTo>
                <a:moveTo>
                  <a:pt x="22149" y="1519212"/>
                </a:moveTo>
                <a:lnTo>
                  <a:pt x="0" y="1519212"/>
                </a:lnTo>
                <a:moveTo>
                  <a:pt x="1209180" y="1519212"/>
                </a:moveTo>
                <a:lnTo>
                  <a:pt x="1231329" y="1519212"/>
                </a:lnTo>
                <a:moveTo>
                  <a:pt x="31013" y="22136"/>
                </a:moveTo>
                <a:lnTo>
                  <a:pt x="31013" y="0"/>
                </a:lnTo>
                <a:moveTo>
                  <a:pt x="31013" y="1528077"/>
                </a:moveTo>
                <a:lnTo>
                  <a:pt x="31013" y="1550226"/>
                </a:lnTo>
                <a:moveTo>
                  <a:pt x="1200315" y="22136"/>
                </a:moveTo>
                <a:lnTo>
                  <a:pt x="1200315" y="0"/>
                </a:lnTo>
                <a:moveTo>
                  <a:pt x="1200315" y="1528077"/>
                </a:moveTo>
                <a:lnTo>
                  <a:pt x="1200315" y="1550226"/>
                </a:lnTo>
              </a:path>
            </a:pathLst>
          </a:custGeom>
          <a:solidFill>
            <a:srgbClr val="ffffff">
              <a:alpha val="0"/>
            </a:srgbClr>
          </a:solidFill>
          <a:ln w="368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86952" y="3311309"/>
            <a:ext cx="1298448" cy="1613916"/>
          </a:xfrm>
          <a:custGeom>
            <a:avLst/>
            <a:gdLst>
              <a:gd name="connsiteX0" fmla="*/ 0 w 1298448"/>
              <a:gd name="connsiteY0" fmla="*/ 0 h 1613916"/>
              <a:gd name="connsiteX1" fmla="*/ 1298448 w 1298448"/>
              <a:gd name="connsiteY1" fmla="*/ 0 h 1613916"/>
              <a:gd name="connsiteX2" fmla="*/ 1298448 w 1298448"/>
              <a:gd name="connsiteY2" fmla="*/ 1613916 h 1613916"/>
              <a:gd name="connsiteX3" fmla="*/ 0 w 1298448"/>
              <a:gd name="connsiteY3" fmla="*/ 1613916 h 1613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98448" h="1613916">
                <a:moveTo>
                  <a:pt x="0" y="0"/>
                </a:moveTo>
                <a:lnTo>
                  <a:pt x="1298448" y="0"/>
                </a:lnTo>
                <a:lnTo>
                  <a:pt x="1298448" y="1613916"/>
                </a:lnTo>
                <a:lnTo>
                  <a:pt x="0" y="1613916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3983" y="3337315"/>
            <a:ext cx="1167203" cy="1481569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513791" y="1436484"/>
            <a:ext cx="1431036" cy="1682496"/>
          </a:xfrm>
          <a:custGeom>
            <a:avLst/>
            <a:gdLst>
              <a:gd name="connsiteX0" fmla="*/ 0 w 1431036"/>
              <a:gd name="connsiteY0" fmla="*/ 0 h 1682496"/>
              <a:gd name="connsiteX1" fmla="*/ 1431036 w 1431036"/>
              <a:gd name="connsiteY1" fmla="*/ 0 h 1682496"/>
              <a:gd name="connsiteX2" fmla="*/ 1431036 w 1431036"/>
              <a:gd name="connsiteY2" fmla="*/ 1682496 h 1682496"/>
              <a:gd name="connsiteX3" fmla="*/ 0 w 1431036"/>
              <a:gd name="connsiteY3" fmla="*/ 1682496 h 1682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1036" h="1682496">
                <a:moveTo>
                  <a:pt x="0" y="0"/>
                </a:moveTo>
                <a:lnTo>
                  <a:pt x="1431036" y="0"/>
                </a:lnTo>
                <a:lnTo>
                  <a:pt x="1431036" y="1682496"/>
                </a:lnTo>
                <a:lnTo>
                  <a:pt x="0" y="1682496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0822" y="1462491"/>
            <a:ext cx="1295060" cy="1550642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5954471" y="2256041"/>
            <a:ext cx="1979676" cy="1252728"/>
          </a:xfrm>
          <a:custGeom>
            <a:avLst/>
            <a:gdLst>
              <a:gd name="connsiteX0" fmla="*/ 0 w 1979676"/>
              <a:gd name="connsiteY0" fmla="*/ 0 h 1252728"/>
              <a:gd name="connsiteX1" fmla="*/ 1979676 w 1979676"/>
              <a:gd name="connsiteY1" fmla="*/ 0 h 1252728"/>
              <a:gd name="connsiteX2" fmla="*/ 1979676 w 1979676"/>
              <a:gd name="connsiteY2" fmla="*/ 1252728 h 1252728"/>
              <a:gd name="connsiteX3" fmla="*/ 0 w 1979676"/>
              <a:gd name="connsiteY3" fmla="*/ 1252728 h 12527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979676" h="1252728">
                <a:moveTo>
                  <a:pt x="0" y="0"/>
                </a:moveTo>
                <a:lnTo>
                  <a:pt x="1979676" y="0"/>
                </a:lnTo>
                <a:lnTo>
                  <a:pt x="1979676" y="1252728"/>
                </a:lnTo>
                <a:lnTo>
                  <a:pt x="0" y="1252728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77934" y="2278756"/>
            <a:ext cx="1853467" cy="1123212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119158" y="2918160"/>
            <a:ext cx="586620" cy="2825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73"/>
              </a:lnSpc>
            </a:pPr>
            <a:r>
              <a:rPr lang="en-US" altLang="zh-CN" sz="562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WE’RE HERE</a:t>
            </a:r>
          </a:p>
          <a:p>
            <a:pPr>
              <a:lnSpc>
                <a:spcPts val="528"/>
              </a:lnSpc>
            </a:pPr>
            <a:r>
              <a:rPr lang="en-US" altLang="zh-CN" sz="5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GET </a:t>
            </a:r>
            <a:r>
              <a:rPr lang="en-US" altLang="zh-CN" sz="5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$200</a:t>
            </a:r>
          </a:p>
          <a:p>
            <a:pPr>
              <a:lnSpc>
                <a:spcPts val="562"/>
              </a:lnSpc>
            </a:pPr>
            <a:r>
              <a:rPr lang="en-US" altLang="zh-CN" sz="5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FREE CHECKING </a:t>
            </a:r>
          </a:p>
          <a:p>
            <a:pPr>
              <a:lnSpc>
                <a:spcPts val="562"/>
              </a:lnSpc>
            </a:pPr>
            <a:r>
              <a:rPr lang="en-US" altLang="zh-CN" sz="5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AUTOMATIC REWARDS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61486" y="2484793"/>
            <a:ext cx="38100" cy="254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7522944" y="2475883"/>
            <a:ext cx="39871" cy="35700"/>
          </a:xfrm>
          <a:custGeom>
            <a:avLst/>
            <a:gdLst>
              <a:gd name="connsiteX0" fmla="*/ 21514 w 39871"/>
              <a:gd name="connsiteY0" fmla="*/ 13678 h 35700"/>
              <a:gd name="connsiteX1" fmla="*/ 25337 w 39871"/>
              <a:gd name="connsiteY1" fmla="*/ 13005 h 35700"/>
              <a:gd name="connsiteX2" fmla="*/ 27026 w 39871"/>
              <a:gd name="connsiteY2" fmla="*/ 10655 h 35700"/>
              <a:gd name="connsiteX3" fmla="*/ 22441 w 39871"/>
              <a:gd name="connsiteY3" fmla="*/ 7645 h 35700"/>
              <a:gd name="connsiteX4" fmla="*/ 17310 w 39871"/>
              <a:gd name="connsiteY4" fmla="*/ 7645 h 35700"/>
              <a:gd name="connsiteX5" fmla="*/ 16192 w 39871"/>
              <a:gd name="connsiteY5" fmla="*/ 13678 h 35700"/>
              <a:gd name="connsiteX7" fmla="*/ 19266 w 39871"/>
              <a:gd name="connsiteY7" fmla="*/ 27724 h 35700"/>
              <a:gd name="connsiteX8" fmla="*/ 23228 w 39871"/>
              <a:gd name="connsiteY8" fmla="*/ 27051 h 35700"/>
              <a:gd name="connsiteX9" fmla="*/ 25248 w 39871"/>
              <a:gd name="connsiteY9" fmla="*/ 24549 h 35700"/>
              <a:gd name="connsiteX10" fmla="*/ 23711 w 39871"/>
              <a:gd name="connsiteY10" fmla="*/ 21742 h 35700"/>
              <a:gd name="connsiteX11" fmla="*/ 19977 w 39871"/>
              <a:gd name="connsiteY11" fmla="*/ 21273 h 35700"/>
              <a:gd name="connsiteX12" fmla="*/ 14770 w 39871"/>
              <a:gd name="connsiteY12" fmla="*/ 21273 h 35700"/>
              <a:gd name="connsiteX13" fmla="*/ 13564 w 39871"/>
              <a:gd name="connsiteY13" fmla="*/ 27724 h 35700"/>
              <a:gd name="connsiteX15" fmla="*/ 6642 w 39871"/>
              <a:gd name="connsiteY15" fmla="*/ 0 h 35700"/>
              <a:gd name="connsiteX16" fmla="*/ 27635 w 39871"/>
              <a:gd name="connsiteY16" fmla="*/ 0 h 35700"/>
              <a:gd name="connsiteX17" fmla="*/ 36563 w 39871"/>
              <a:gd name="connsiteY17" fmla="*/ 1816 h 35700"/>
              <a:gd name="connsiteX18" fmla="*/ 39738 w 39871"/>
              <a:gd name="connsiteY18" fmla="*/ 9360 h 35700"/>
              <a:gd name="connsiteX19" fmla="*/ 31026 w 39871"/>
              <a:gd name="connsiteY19" fmla="*/ 17120 h 35700"/>
              <a:gd name="connsiteX20" fmla="*/ 31001 w 39871"/>
              <a:gd name="connsiteY20" fmla="*/ 17221 h 35700"/>
              <a:gd name="connsiteX21" fmla="*/ 37833 w 39871"/>
              <a:gd name="connsiteY21" fmla="*/ 25337 h 35700"/>
              <a:gd name="connsiteX22" fmla="*/ 31890 w 39871"/>
              <a:gd name="connsiteY22" fmla="*/ 33668 h 35700"/>
              <a:gd name="connsiteX23" fmla="*/ 19672 w 39871"/>
              <a:gd name="connsiteY23" fmla="*/ 35700 h 35700"/>
              <a:gd name="connsiteX24" fmla="*/ 0 w 39871"/>
              <a:gd name="connsiteY24" fmla="*/ 35700 h 3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39871" h="35700">
                <a:moveTo>
                  <a:pt x="21514" y="13678"/>
                </a:moveTo>
                <a:cubicBezTo>
                  <a:pt x="22771" y="13678"/>
                  <a:pt x="24257" y="13741"/>
                  <a:pt x="25337" y="13005"/>
                </a:cubicBezTo>
                <a:cubicBezTo>
                  <a:pt x="26264" y="12383"/>
                  <a:pt x="26873" y="11494"/>
                  <a:pt x="27026" y="10655"/>
                </a:cubicBezTo>
                <a:cubicBezTo>
                  <a:pt x="27521" y="8001"/>
                  <a:pt x="24956" y="7645"/>
                  <a:pt x="22441" y="7645"/>
                </a:cubicBezTo>
                <a:lnTo>
                  <a:pt x="17310" y="7645"/>
                </a:lnTo>
                <a:lnTo>
                  <a:pt x="16192" y="13678"/>
                </a:lnTo>
                <a:moveTo>
                  <a:pt x="19266" y="27724"/>
                </a:moveTo>
                <a:cubicBezTo>
                  <a:pt x="20587" y="27724"/>
                  <a:pt x="22022" y="27788"/>
                  <a:pt x="23228" y="27051"/>
                </a:cubicBezTo>
                <a:cubicBezTo>
                  <a:pt x="24270" y="26479"/>
                  <a:pt x="25070" y="25540"/>
                  <a:pt x="25248" y="24549"/>
                </a:cubicBezTo>
                <a:cubicBezTo>
                  <a:pt x="25476" y="23368"/>
                  <a:pt x="24867" y="22263"/>
                  <a:pt x="23711" y="21742"/>
                </a:cubicBezTo>
                <a:cubicBezTo>
                  <a:pt x="22670" y="21273"/>
                  <a:pt x="21171" y="21273"/>
                  <a:pt x="19977" y="21273"/>
                </a:cubicBezTo>
                <a:lnTo>
                  <a:pt x="14770" y="21273"/>
                </a:lnTo>
                <a:lnTo>
                  <a:pt x="13564" y="27724"/>
                </a:lnTo>
                <a:moveTo>
                  <a:pt x="6642" y="0"/>
                </a:moveTo>
                <a:lnTo>
                  <a:pt x="27635" y="0"/>
                </a:lnTo>
                <a:cubicBezTo>
                  <a:pt x="30899" y="0"/>
                  <a:pt x="34163" y="203"/>
                  <a:pt x="36563" y="1816"/>
                </a:cubicBezTo>
                <a:cubicBezTo>
                  <a:pt x="39129" y="3531"/>
                  <a:pt x="40284" y="6439"/>
                  <a:pt x="39738" y="9360"/>
                </a:cubicBezTo>
                <a:cubicBezTo>
                  <a:pt x="39040" y="13106"/>
                  <a:pt x="35560" y="16281"/>
                  <a:pt x="31026" y="17120"/>
                </a:cubicBezTo>
                <a:lnTo>
                  <a:pt x="31001" y="17221"/>
                </a:lnTo>
                <a:cubicBezTo>
                  <a:pt x="35827" y="17958"/>
                  <a:pt x="38621" y="21069"/>
                  <a:pt x="37833" y="25337"/>
                </a:cubicBezTo>
                <a:cubicBezTo>
                  <a:pt x="37262" y="28410"/>
                  <a:pt x="35306" y="31839"/>
                  <a:pt x="31890" y="33668"/>
                </a:cubicBezTo>
                <a:cubicBezTo>
                  <a:pt x="28207" y="35649"/>
                  <a:pt x="23559" y="35700"/>
                  <a:pt x="19672" y="35700"/>
                </a:cubicBezTo>
                <a:lnTo>
                  <a:pt x="0" y="35700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99825" y="2484464"/>
            <a:ext cx="34863" cy="27114"/>
          </a:xfrm>
          <a:custGeom>
            <a:avLst/>
            <a:gdLst>
              <a:gd name="connsiteX0" fmla="*/ 4953 w 34863"/>
              <a:gd name="connsiteY0" fmla="*/ 521 h 27114"/>
              <a:gd name="connsiteX1" fmla="*/ 16675 w 34863"/>
              <a:gd name="connsiteY1" fmla="*/ 521 h 27114"/>
              <a:gd name="connsiteX2" fmla="*/ 15977 w 34863"/>
              <a:gd name="connsiteY2" fmla="*/ 4267 h 27114"/>
              <a:gd name="connsiteX3" fmla="*/ 16104 w 34863"/>
              <a:gd name="connsiteY3" fmla="*/ 4267 h 27114"/>
              <a:gd name="connsiteX4" fmla="*/ 25984 w 34863"/>
              <a:gd name="connsiteY4" fmla="*/ 0 h 27114"/>
              <a:gd name="connsiteX5" fmla="*/ 33807 w 34863"/>
              <a:gd name="connsiteY5" fmla="*/ 2756 h 27114"/>
              <a:gd name="connsiteX6" fmla="*/ 34328 w 34863"/>
              <a:gd name="connsiteY6" fmla="*/ 10719 h 27114"/>
              <a:gd name="connsiteX7" fmla="*/ 31280 w 34863"/>
              <a:gd name="connsiteY7" fmla="*/ 27114 h 27114"/>
              <a:gd name="connsiteX8" fmla="*/ 18872 w 34863"/>
              <a:gd name="connsiteY8" fmla="*/ 27114 h 27114"/>
              <a:gd name="connsiteX9" fmla="*/ 21869 w 34863"/>
              <a:gd name="connsiteY9" fmla="*/ 10986 h 27114"/>
              <a:gd name="connsiteX10" fmla="*/ 19888 w 34863"/>
              <a:gd name="connsiteY10" fmla="*/ 7137 h 27114"/>
              <a:gd name="connsiteX11" fmla="*/ 15265 w 34863"/>
              <a:gd name="connsiteY11" fmla="*/ 11760 h 27114"/>
              <a:gd name="connsiteX12" fmla="*/ 12421 w 34863"/>
              <a:gd name="connsiteY12" fmla="*/ 27114 h 27114"/>
              <a:gd name="connsiteX13" fmla="*/ 0 w 34863"/>
              <a:gd name="connsiteY13" fmla="*/ 27114 h 27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34863" h="27114">
                <a:moveTo>
                  <a:pt x="4953" y="521"/>
                </a:moveTo>
                <a:lnTo>
                  <a:pt x="16675" y="521"/>
                </a:lnTo>
                <a:lnTo>
                  <a:pt x="15977" y="4267"/>
                </a:lnTo>
                <a:lnTo>
                  <a:pt x="16104" y="4267"/>
                </a:lnTo>
                <a:cubicBezTo>
                  <a:pt x="18174" y="1245"/>
                  <a:pt x="22098" y="0"/>
                  <a:pt x="25984" y="0"/>
                </a:cubicBezTo>
                <a:cubicBezTo>
                  <a:pt x="28981" y="0"/>
                  <a:pt x="32309" y="724"/>
                  <a:pt x="33807" y="2756"/>
                </a:cubicBezTo>
                <a:cubicBezTo>
                  <a:pt x="35408" y="4940"/>
                  <a:pt x="34849" y="7963"/>
                  <a:pt x="34328" y="10719"/>
                </a:cubicBezTo>
                <a:lnTo>
                  <a:pt x="31280" y="27114"/>
                </a:lnTo>
                <a:lnTo>
                  <a:pt x="18872" y="27114"/>
                </a:lnTo>
                <a:lnTo>
                  <a:pt x="21869" y="10986"/>
                </a:lnTo>
                <a:cubicBezTo>
                  <a:pt x="22174" y="9373"/>
                  <a:pt x="22593" y="7137"/>
                  <a:pt x="19888" y="7137"/>
                </a:cubicBezTo>
                <a:cubicBezTo>
                  <a:pt x="16446" y="7137"/>
                  <a:pt x="15685" y="9576"/>
                  <a:pt x="15265" y="11760"/>
                </a:cubicBezTo>
                <a:lnTo>
                  <a:pt x="12421" y="27114"/>
                </a:lnTo>
                <a:lnTo>
                  <a:pt x="0" y="27114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34887" y="2475879"/>
            <a:ext cx="38354" cy="35700"/>
          </a:xfrm>
          <a:custGeom>
            <a:avLst/>
            <a:gdLst>
              <a:gd name="connsiteX0" fmla="*/ 27000 w 38354"/>
              <a:gd name="connsiteY0" fmla="*/ 18263 h 35700"/>
              <a:gd name="connsiteX1" fmla="*/ 34531 w 38354"/>
              <a:gd name="connsiteY1" fmla="*/ 35700 h 35700"/>
              <a:gd name="connsiteX2" fmla="*/ 21552 w 38354"/>
              <a:gd name="connsiteY2" fmla="*/ 35700 h 35700"/>
              <a:gd name="connsiteX3" fmla="*/ 17526 w 38354"/>
              <a:gd name="connsiteY3" fmla="*/ 25032 h 35700"/>
              <a:gd name="connsiteX4" fmla="*/ 13780 w 38354"/>
              <a:gd name="connsiteY4" fmla="*/ 28359 h 35700"/>
              <a:gd name="connsiteX5" fmla="*/ 12408 w 38354"/>
              <a:gd name="connsiteY5" fmla="*/ 35700 h 35700"/>
              <a:gd name="connsiteX6" fmla="*/ 0 w 38354"/>
              <a:gd name="connsiteY6" fmla="*/ 35700 h 35700"/>
              <a:gd name="connsiteX7" fmla="*/ 6642 w 38354"/>
              <a:gd name="connsiteY7" fmla="*/ 0 h 35700"/>
              <a:gd name="connsiteX8" fmla="*/ 19050 w 38354"/>
              <a:gd name="connsiteY8" fmla="*/ 0 h 35700"/>
              <a:gd name="connsiteX9" fmla="*/ 15469 w 38354"/>
              <a:gd name="connsiteY9" fmla="*/ 19253 h 35700"/>
              <a:gd name="connsiteX10" fmla="*/ 18707 w 38354"/>
              <a:gd name="connsiteY10" fmla="*/ 16281 h 35700"/>
              <a:gd name="connsiteX11" fmla="*/ 27572 w 38354"/>
              <a:gd name="connsiteY11" fmla="*/ 9106 h 35700"/>
              <a:gd name="connsiteX12" fmla="*/ 38354 w 38354"/>
              <a:gd name="connsiteY12" fmla="*/ 9106 h 3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8354" h="35700">
                <a:moveTo>
                  <a:pt x="27000" y="18263"/>
                </a:moveTo>
                <a:lnTo>
                  <a:pt x="34531" y="35700"/>
                </a:lnTo>
                <a:lnTo>
                  <a:pt x="21552" y="35700"/>
                </a:lnTo>
                <a:lnTo>
                  <a:pt x="17526" y="25032"/>
                </a:lnTo>
                <a:lnTo>
                  <a:pt x="13780" y="28359"/>
                </a:lnTo>
                <a:lnTo>
                  <a:pt x="12408" y="35700"/>
                </a:lnTo>
                <a:lnTo>
                  <a:pt x="0" y="35700"/>
                </a:lnTo>
                <a:lnTo>
                  <a:pt x="6642" y="0"/>
                </a:lnTo>
                <a:lnTo>
                  <a:pt x="19050" y="0"/>
                </a:lnTo>
                <a:lnTo>
                  <a:pt x="15469" y="19253"/>
                </a:lnTo>
                <a:lnTo>
                  <a:pt x="18707" y="16281"/>
                </a:lnTo>
                <a:lnTo>
                  <a:pt x="27572" y="9106"/>
                </a:lnTo>
                <a:lnTo>
                  <a:pt x="38354" y="9106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88193" y="2456365"/>
            <a:ext cx="54435" cy="56667"/>
          </a:xfrm>
          <a:custGeom>
            <a:avLst/>
            <a:gdLst>
              <a:gd name="connsiteX0" fmla="*/ 18 w 54435"/>
              <a:gd name="connsiteY0" fmla="*/ 34658 h 56667"/>
              <a:gd name="connsiteX1" fmla="*/ 32365 w 54435"/>
              <a:gd name="connsiteY1" fmla="*/ 0 h 56667"/>
              <a:gd name="connsiteX2" fmla="*/ 54412 w 54435"/>
              <a:gd name="connsiteY2" fmla="*/ 21996 h 56667"/>
              <a:gd name="connsiteX3" fmla="*/ 22078 w 54435"/>
              <a:gd name="connsiteY3" fmla="*/ 56667 h 56667"/>
              <a:gd name="connsiteX4" fmla="*/ 18 w 54435"/>
              <a:gd name="connsiteY4" fmla="*/ 34658 h 56667"/>
              <a:gd name="connsiteX5" fmla="*/ 8515 w 54435"/>
              <a:gd name="connsiteY5" fmla="*/ 35192 h 56667"/>
              <a:gd name="connsiteX6" fmla="*/ 23488 w 54435"/>
              <a:gd name="connsiteY6" fmla="*/ 53454 h 56667"/>
              <a:gd name="connsiteX7" fmla="*/ 45903 w 54435"/>
              <a:gd name="connsiteY7" fmla="*/ 20574 h 56667"/>
              <a:gd name="connsiteX8" fmla="*/ 30765 w 54435"/>
              <a:gd name="connsiteY8" fmla="*/ 2286 h 56667"/>
              <a:gd name="connsiteX9" fmla="*/ 8515 w 54435"/>
              <a:gd name="connsiteY9" fmla="*/ 35192 h 56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54435" h="56667">
                <a:moveTo>
                  <a:pt x="18" y="34658"/>
                </a:moveTo>
                <a:cubicBezTo>
                  <a:pt x="-566" y="17526"/>
                  <a:pt x="12858" y="0"/>
                  <a:pt x="32365" y="0"/>
                </a:cubicBezTo>
                <a:cubicBezTo>
                  <a:pt x="45408" y="0"/>
                  <a:pt x="53930" y="8687"/>
                  <a:pt x="54412" y="21996"/>
                </a:cubicBezTo>
                <a:cubicBezTo>
                  <a:pt x="55035" y="40068"/>
                  <a:pt x="42500" y="56667"/>
                  <a:pt x="22078" y="56667"/>
                </a:cubicBezTo>
                <a:cubicBezTo>
                  <a:pt x="9035" y="56667"/>
                  <a:pt x="501" y="47993"/>
                  <a:pt x="18" y="34658"/>
                </a:cubicBezTo>
                <a:moveTo>
                  <a:pt x="8515" y="35192"/>
                </a:moveTo>
                <a:cubicBezTo>
                  <a:pt x="8845" y="45237"/>
                  <a:pt x="15195" y="53454"/>
                  <a:pt x="23488" y="53454"/>
                </a:cubicBezTo>
                <a:cubicBezTo>
                  <a:pt x="39541" y="53454"/>
                  <a:pt x="46373" y="33744"/>
                  <a:pt x="45903" y="20574"/>
                </a:cubicBezTo>
                <a:cubicBezTo>
                  <a:pt x="45561" y="10503"/>
                  <a:pt x="39033" y="2286"/>
                  <a:pt x="30765" y="2286"/>
                </a:cubicBezTo>
                <a:cubicBezTo>
                  <a:pt x="16960" y="2286"/>
                  <a:pt x="8032" y="21933"/>
                  <a:pt x="8515" y="35192"/>
                </a:cubicBezTo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37281" y="2505155"/>
            <a:ext cx="53061" cy="27877"/>
          </a:xfrm>
          <a:custGeom>
            <a:avLst/>
            <a:gdLst>
              <a:gd name="connsiteX0" fmla="*/ 51651 w 53061"/>
              <a:gd name="connsiteY0" fmla="*/ 0 h 27877"/>
              <a:gd name="connsiteX1" fmla="*/ 51333 w 53061"/>
              <a:gd name="connsiteY1" fmla="*/ 178 h 27877"/>
              <a:gd name="connsiteX2" fmla="*/ 0 w 53061"/>
              <a:gd name="connsiteY2" fmla="*/ 27877 h 27877"/>
              <a:gd name="connsiteX3" fmla="*/ 53061 w 53061"/>
              <a:gd name="connsiteY3" fmla="*/ 2032 h 27877"/>
              <a:gd name="connsiteX4" fmla="*/ 51651 w 53061"/>
              <a:gd name="connsiteY4" fmla="*/ 0 h 278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61" h="27877">
                <a:moveTo>
                  <a:pt x="51651" y="0"/>
                </a:moveTo>
                <a:cubicBezTo>
                  <a:pt x="51549" y="64"/>
                  <a:pt x="51448" y="127"/>
                  <a:pt x="51333" y="178"/>
                </a:cubicBezTo>
                <a:cubicBezTo>
                  <a:pt x="33579" y="9944"/>
                  <a:pt x="15926" y="19482"/>
                  <a:pt x="0" y="27877"/>
                </a:cubicBezTo>
                <a:cubicBezTo>
                  <a:pt x="20536" y="18618"/>
                  <a:pt x="37236" y="10465"/>
                  <a:pt x="53061" y="2032"/>
                </a:cubicBezTo>
                <a:cubicBezTo>
                  <a:pt x="52565" y="1384"/>
                  <a:pt x="52095" y="711"/>
                  <a:pt x="51651" y="0"/>
                </a:cubicBezTo>
              </a:path>
            </a:pathLst>
          </a:custGeom>
          <a:solidFill>
            <a:srgbClr val="b4111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44890" y="2415518"/>
            <a:ext cx="54784" cy="59677"/>
          </a:xfrm>
          <a:custGeom>
            <a:avLst/>
            <a:gdLst>
              <a:gd name="connsiteX0" fmla="*/ 51333 w 54784"/>
              <a:gd name="connsiteY0" fmla="*/ 0 h 59677"/>
              <a:gd name="connsiteX1" fmla="*/ 0 w 54784"/>
              <a:gd name="connsiteY1" fmla="*/ 56134 h 59677"/>
              <a:gd name="connsiteX2" fmla="*/ 686 w 54784"/>
              <a:gd name="connsiteY2" fmla="*/ 59677 h 59677"/>
              <a:gd name="connsiteX3" fmla="*/ 940 w 54784"/>
              <a:gd name="connsiteY3" fmla="*/ 59525 h 59677"/>
              <a:gd name="connsiteX4" fmla="*/ 51333 w 54784"/>
              <a:gd name="connsiteY4" fmla="*/ 0 h 596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784" h="59677">
                <a:moveTo>
                  <a:pt x="51333" y="0"/>
                </a:moveTo>
                <a:cubicBezTo>
                  <a:pt x="56109" y="13183"/>
                  <a:pt x="32982" y="34188"/>
                  <a:pt x="0" y="56134"/>
                </a:cubicBezTo>
                <a:cubicBezTo>
                  <a:pt x="292" y="57277"/>
                  <a:pt x="533" y="58445"/>
                  <a:pt x="686" y="59677"/>
                </a:cubicBezTo>
                <a:cubicBezTo>
                  <a:pt x="775" y="59626"/>
                  <a:pt x="851" y="59576"/>
                  <a:pt x="940" y="59525"/>
                </a:cubicBezTo>
                <a:cubicBezTo>
                  <a:pt x="41656" y="34519"/>
                  <a:pt x="63754" y="18821"/>
                  <a:pt x="51333" y="0"/>
                </a:cubicBezTo>
              </a:path>
            </a:pathLst>
          </a:custGeom>
          <a:solidFill>
            <a:srgbClr val="b4111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28599" y="2398979"/>
            <a:ext cx="268237" cy="138455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72481" y="2468249"/>
            <a:ext cx="38100" cy="254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7268039" y="2456955"/>
            <a:ext cx="23547" cy="44412"/>
          </a:xfrm>
          <a:custGeom>
            <a:avLst/>
            <a:gdLst>
              <a:gd name="connsiteX0" fmla="*/ 6566 w 23547"/>
              <a:gd name="connsiteY0" fmla="*/ 4788 h 44412"/>
              <a:gd name="connsiteX1" fmla="*/ 15875 w 23547"/>
              <a:gd name="connsiteY1" fmla="*/ 0 h 44412"/>
              <a:gd name="connsiteX2" fmla="*/ 23508 w 23547"/>
              <a:gd name="connsiteY2" fmla="*/ 4788 h 44412"/>
              <a:gd name="connsiteX3" fmla="*/ 14161 w 23547"/>
              <a:gd name="connsiteY3" fmla="*/ 9588 h 44412"/>
              <a:gd name="connsiteX4" fmla="*/ 6566 w 23547"/>
              <a:gd name="connsiteY4" fmla="*/ 4788 h 44412"/>
              <a:gd name="connsiteX5" fmla="*/ 0 w 23547"/>
              <a:gd name="connsiteY5" fmla="*/ 44412 h 44412"/>
              <a:gd name="connsiteX6" fmla="*/ 5690 w 23547"/>
              <a:gd name="connsiteY6" fmla="*/ 12230 h 44412"/>
              <a:gd name="connsiteX7" fmla="*/ 21412 w 23547"/>
              <a:gd name="connsiteY7" fmla="*/ 12230 h 44412"/>
              <a:gd name="connsiteX8" fmla="*/ 15723 w 23547"/>
              <a:gd name="connsiteY8" fmla="*/ 44412 h 444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547" h="44412">
                <a:moveTo>
                  <a:pt x="6566" y="4788"/>
                </a:moveTo>
                <a:cubicBezTo>
                  <a:pt x="7036" y="2146"/>
                  <a:pt x="11201" y="0"/>
                  <a:pt x="15875" y="0"/>
                </a:cubicBezTo>
                <a:cubicBezTo>
                  <a:pt x="20549" y="0"/>
                  <a:pt x="23952" y="2146"/>
                  <a:pt x="23508" y="4788"/>
                </a:cubicBezTo>
                <a:cubicBezTo>
                  <a:pt x="23000" y="7429"/>
                  <a:pt x="18847" y="9588"/>
                  <a:pt x="14161" y="9588"/>
                </a:cubicBezTo>
                <a:cubicBezTo>
                  <a:pt x="9487" y="9588"/>
                  <a:pt x="6096" y="7429"/>
                  <a:pt x="6566" y="4788"/>
                </a:cubicBezTo>
                <a:moveTo>
                  <a:pt x="0" y="44412"/>
                </a:moveTo>
                <a:lnTo>
                  <a:pt x="5690" y="12230"/>
                </a:lnTo>
                <a:lnTo>
                  <a:pt x="21412" y="12230"/>
                </a:lnTo>
                <a:lnTo>
                  <a:pt x="15723" y="44412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314311" y="2468300"/>
            <a:ext cx="38100" cy="254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7124604" y="2456021"/>
            <a:ext cx="53067" cy="46055"/>
          </a:xfrm>
          <a:custGeom>
            <a:avLst/>
            <a:gdLst>
              <a:gd name="connsiteX0" fmla="*/ 45740 w 53067"/>
              <a:gd name="connsiteY0" fmla="*/ 33774 h 46055"/>
              <a:gd name="connsiteX1" fmla="*/ 32684 w 53067"/>
              <a:gd name="connsiteY1" fmla="*/ 35184 h 46055"/>
              <a:gd name="connsiteX2" fmla="*/ 19527 w 53067"/>
              <a:gd name="connsiteY2" fmla="*/ 24604 h 46055"/>
              <a:gd name="connsiteX3" fmla="*/ 38843 w 53067"/>
              <a:gd name="connsiteY3" fmla="*/ 10457 h 46055"/>
              <a:gd name="connsiteX4" fmla="*/ 51074 w 53067"/>
              <a:gd name="connsiteY4" fmla="*/ 13797 h 46055"/>
              <a:gd name="connsiteX5" fmla="*/ 53067 w 53067"/>
              <a:gd name="connsiteY5" fmla="*/ 2633 h 46055"/>
              <a:gd name="connsiteX6" fmla="*/ 37523 w 53067"/>
              <a:gd name="connsiteY6" fmla="*/ 5 h 46055"/>
              <a:gd name="connsiteX7" fmla="*/ 159 w 53067"/>
              <a:gd name="connsiteY7" fmla="*/ 24973 h 46055"/>
              <a:gd name="connsiteX8" fmla="*/ 27744 w 53067"/>
              <a:gd name="connsiteY8" fmla="*/ 46055 h 46055"/>
              <a:gd name="connsiteX9" fmla="*/ 43644 w 53067"/>
              <a:gd name="connsiteY9" fmla="*/ 45293 h 46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53067" h="46055">
                <a:moveTo>
                  <a:pt x="45740" y="33774"/>
                </a:moveTo>
                <a:cubicBezTo>
                  <a:pt x="40609" y="34790"/>
                  <a:pt x="37739" y="35184"/>
                  <a:pt x="32684" y="35184"/>
                </a:cubicBezTo>
                <a:cubicBezTo>
                  <a:pt x="25166" y="35184"/>
                  <a:pt x="19197" y="31450"/>
                  <a:pt x="19527" y="24604"/>
                </a:cubicBezTo>
                <a:cubicBezTo>
                  <a:pt x="19755" y="20058"/>
                  <a:pt x="25140" y="10457"/>
                  <a:pt x="38843" y="10457"/>
                </a:cubicBezTo>
                <a:cubicBezTo>
                  <a:pt x="43161" y="10457"/>
                  <a:pt x="46540" y="11219"/>
                  <a:pt x="51074" y="13797"/>
                </a:cubicBezTo>
                <a:lnTo>
                  <a:pt x="53067" y="2633"/>
                </a:lnTo>
                <a:cubicBezTo>
                  <a:pt x="46895" y="297"/>
                  <a:pt x="42806" y="-46"/>
                  <a:pt x="37523" y="5"/>
                </a:cubicBezTo>
                <a:cubicBezTo>
                  <a:pt x="19552" y="195"/>
                  <a:pt x="2306" y="8374"/>
                  <a:pt x="159" y="24973"/>
                </a:cubicBezTo>
                <a:cubicBezTo>
                  <a:pt x="-2012" y="41851"/>
                  <a:pt x="18587" y="46093"/>
                  <a:pt x="27744" y="46055"/>
                </a:cubicBezTo>
                <a:cubicBezTo>
                  <a:pt x="33027" y="46042"/>
                  <a:pt x="38526" y="45826"/>
                  <a:pt x="43644" y="45293"/>
                </a:cubicBez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90772" y="2458871"/>
            <a:ext cx="31229" cy="42469"/>
          </a:xfrm>
          <a:custGeom>
            <a:avLst/>
            <a:gdLst>
              <a:gd name="connsiteX0" fmla="*/ 7353 w 31229"/>
              <a:gd name="connsiteY0" fmla="*/ 10135 h 42469"/>
              <a:gd name="connsiteX1" fmla="*/ 8484 w 31229"/>
              <a:gd name="connsiteY1" fmla="*/ 3581 h 42469"/>
              <a:gd name="connsiteX2" fmla="*/ 24917 w 31229"/>
              <a:gd name="connsiteY2" fmla="*/ 0 h 42469"/>
              <a:gd name="connsiteX3" fmla="*/ 23178 w 31229"/>
              <a:gd name="connsiteY3" fmla="*/ 10135 h 42469"/>
              <a:gd name="connsiteX4" fmla="*/ 31229 w 31229"/>
              <a:gd name="connsiteY4" fmla="*/ 10135 h 42469"/>
              <a:gd name="connsiteX5" fmla="*/ 29705 w 31229"/>
              <a:gd name="connsiteY5" fmla="*/ 16612 h 42469"/>
              <a:gd name="connsiteX6" fmla="*/ 21895 w 31229"/>
              <a:gd name="connsiteY6" fmla="*/ 16599 h 42469"/>
              <a:gd name="connsiteX7" fmla="*/ 17145 w 31229"/>
              <a:gd name="connsiteY7" fmla="*/ 42469 h 42469"/>
              <a:gd name="connsiteX8" fmla="*/ 1245 w 31229"/>
              <a:gd name="connsiteY8" fmla="*/ 42469 h 42469"/>
              <a:gd name="connsiteX9" fmla="*/ 5969 w 31229"/>
              <a:gd name="connsiteY9" fmla="*/ 16662 h 42469"/>
              <a:gd name="connsiteX10" fmla="*/ 0 w 31229"/>
              <a:gd name="connsiteY10" fmla="*/ 16662 h 42469"/>
              <a:gd name="connsiteX11" fmla="*/ 1219 w 31229"/>
              <a:gd name="connsiteY11" fmla="*/ 10135 h 424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1229" h="42469">
                <a:moveTo>
                  <a:pt x="7353" y="10135"/>
                </a:moveTo>
                <a:lnTo>
                  <a:pt x="8484" y="3581"/>
                </a:lnTo>
                <a:lnTo>
                  <a:pt x="24917" y="0"/>
                </a:lnTo>
                <a:lnTo>
                  <a:pt x="23178" y="10135"/>
                </a:lnTo>
                <a:lnTo>
                  <a:pt x="31229" y="10135"/>
                </a:lnTo>
                <a:lnTo>
                  <a:pt x="29705" y="16612"/>
                </a:lnTo>
                <a:lnTo>
                  <a:pt x="21895" y="16599"/>
                </a:lnTo>
                <a:lnTo>
                  <a:pt x="17145" y="42469"/>
                </a:lnTo>
                <a:cubicBezTo>
                  <a:pt x="17145" y="42469"/>
                  <a:pt x="1308" y="42367"/>
                  <a:pt x="1245" y="42469"/>
                </a:cubicBezTo>
                <a:lnTo>
                  <a:pt x="5969" y="16662"/>
                </a:lnTo>
                <a:lnTo>
                  <a:pt x="0" y="16662"/>
                </a:lnTo>
                <a:lnTo>
                  <a:pt x="1219" y="10135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62203" y="2456484"/>
            <a:ext cx="23660" cy="44882"/>
          </a:xfrm>
          <a:custGeom>
            <a:avLst/>
            <a:gdLst>
              <a:gd name="connsiteX0" fmla="*/ 16015 w 23660"/>
              <a:gd name="connsiteY0" fmla="*/ 44856 h 44882"/>
              <a:gd name="connsiteX1" fmla="*/ 0 w 23660"/>
              <a:gd name="connsiteY1" fmla="*/ 44882 h 44882"/>
              <a:gd name="connsiteX2" fmla="*/ 8052 w 23660"/>
              <a:gd name="connsiteY2" fmla="*/ 0 h 44882"/>
              <a:gd name="connsiteX3" fmla="*/ 23660 w 23660"/>
              <a:gd name="connsiteY3" fmla="*/ 432 h 448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3660" h="44882">
                <a:moveTo>
                  <a:pt x="16015" y="44856"/>
                </a:moveTo>
                <a:lnTo>
                  <a:pt x="0" y="44882"/>
                </a:lnTo>
                <a:lnTo>
                  <a:pt x="8052" y="0"/>
                </a:lnTo>
                <a:lnTo>
                  <a:pt x="23660" y="432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18603" y="2468865"/>
            <a:ext cx="50155" cy="43599"/>
          </a:xfrm>
          <a:custGeom>
            <a:avLst/>
            <a:gdLst>
              <a:gd name="connsiteX0" fmla="*/ 0 w 50155"/>
              <a:gd name="connsiteY0" fmla="*/ 43599 h 43599"/>
              <a:gd name="connsiteX1" fmla="*/ 7658 w 50155"/>
              <a:gd name="connsiteY1" fmla="*/ 483 h 43599"/>
              <a:gd name="connsiteX2" fmla="*/ 21463 w 50155"/>
              <a:gd name="connsiteY2" fmla="*/ 483 h 43599"/>
              <a:gd name="connsiteX3" fmla="*/ 20396 w 50155"/>
              <a:gd name="connsiteY3" fmla="*/ 5994 h 43599"/>
              <a:gd name="connsiteX4" fmla="*/ 26149 w 50155"/>
              <a:gd name="connsiteY4" fmla="*/ 1892 h 43599"/>
              <a:gd name="connsiteX5" fmla="*/ 35065 w 50155"/>
              <a:gd name="connsiteY5" fmla="*/ 0 h 43599"/>
              <a:gd name="connsiteX6" fmla="*/ 43599 w 50155"/>
              <a:gd name="connsiteY6" fmla="*/ 1588 h 43599"/>
              <a:gd name="connsiteX7" fmla="*/ 49162 w 50155"/>
              <a:gd name="connsiteY7" fmla="*/ 7696 h 43599"/>
              <a:gd name="connsiteX8" fmla="*/ 49860 w 50155"/>
              <a:gd name="connsiteY8" fmla="*/ 16446 h 43599"/>
              <a:gd name="connsiteX9" fmla="*/ 42075 w 50155"/>
              <a:gd name="connsiteY9" fmla="*/ 29032 h 43599"/>
              <a:gd name="connsiteX10" fmla="*/ 28651 w 50155"/>
              <a:gd name="connsiteY10" fmla="*/ 32944 h 43599"/>
              <a:gd name="connsiteX11" fmla="*/ 23800 w 50155"/>
              <a:gd name="connsiteY11" fmla="*/ 32410 h 43599"/>
              <a:gd name="connsiteX12" fmla="*/ 20676 w 50155"/>
              <a:gd name="connsiteY12" fmla="*/ 31153 h 43599"/>
              <a:gd name="connsiteX13" fmla="*/ 18072 w 50155"/>
              <a:gd name="connsiteY13" fmla="*/ 28816 h 43599"/>
              <a:gd name="connsiteX14" fmla="*/ 15507 w 50155"/>
              <a:gd name="connsiteY14" fmla="*/ 43599 h 43599"/>
              <a:gd name="connsiteX16" fmla="*/ 28638 w 50155"/>
              <a:gd name="connsiteY16" fmla="*/ 7861 h 43599"/>
              <a:gd name="connsiteX17" fmla="*/ 23050 w 50155"/>
              <a:gd name="connsiteY17" fmla="*/ 9741 h 43599"/>
              <a:gd name="connsiteX18" fmla="*/ 19939 w 50155"/>
              <a:gd name="connsiteY18" fmla="*/ 15253 h 43599"/>
              <a:gd name="connsiteX19" fmla="*/ 20853 w 50155"/>
              <a:gd name="connsiteY19" fmla="*/ 21311 h 43599"/>
              <a:gd name="connsiteX20" fmla="*/ 25705 w 50155"/>
              <a:gd name="connsiteY20" fmla="*/ 23177 h 43599"/>
              <a:gd name="connsiteX21" fmla="*/ 29705 w 50155"/>
              <a:gd name="connsiteY21" fmla="*/ 22377 h 43599"/>
              <a:gd name="connsiteX22" fmla="*/ 32791 w 50155"/>
              <a:gd name="connsiteY22" fmla="*/ 19723 h 43599"/>
              <a:gd name="connsiteX23" fmla="*/ 34519 w 50155"/>
              <a:gd name="connsiteY23" fmla="*/ 15494 h 43599"/>
              <a:gd name="connsiteX24" fmla="*/ 33401 w 50155"/>
              <a:gd name="connsiteY24" fmla="*/ 9792 h 43599"/>
              <a:gd name="connsiteX25" fmla="*/ 28638 w 50155"/>
              <a:gd name="connsiteY25" fmla="*/ 7861 h 435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50155" h="43599">
                <a:moveTo>
                  <a:pt x="0" y="43599"/>
                </a:moveTo>
                <a:lnTo>
                  <a:pt x="7658" y="483"/>
                </a:lnTo>
                <a:lnTo>
                  <a:pt x="21463" y="483"/>
                </a:lnTo>
                <a:lnTo>
                  <a:pt x="20396" y="5994"/>
                </a:lnTo>
                <a:cubicBezTo>
                  <a:pt x="21590" y="4343"/>
                  <a:pt x="23495" y="2997"/>
                  <a:pt x="26149" y="1892"/>
                </a:cubicBezTo>
                <a:cubicBezTo>
                  <a:pt x="28804" y="813"/>
                  <a:pt x="31813" y="0"/>
                  <a:pt x="35065" y="0"/>
                </a:cubicBezTo>
                <a:cubicBezTo>
                  <a:pt x="38671" y="0"/>
                  <a:pt x="40894" y="190"/>
                  <a:pt x="43599" y="1588"/>
                </a:cubicBezTo>
                <a:cubicBezTo>
                  <a:pt x="46279" y="2997"/>
                  <a:pt x="48133" y="5042"/>
                  <a:pt x="49162" y="7696"/>
                </a:cubicBezTo>
                <a:cubicBezTo>
                  <a:pt x="50203" y="10312"/>
                  <a:pt x="50406" y="13259"/>
                  <a:pt x="49860" y="16446"/>
                </a:cubicBezTo>
                <a:cubicBezTo>
                  <a:pt x="48920" y="21768"/>
                  <a:pt x="46330" y="25959"/>
                  <a:pt x="42075" y="29032"/>
                </a:cubicBezTo>
                <a:cubicBezTo>
                  <a:pt x="37859" y="32106"/>
                  <a:pt x="34074" y="32918"/>
                  <a:pt x="28651" y="32944"/>
                </a:cubicBezTo>
                <a:cubicBezTo>
                  <a:pt x="26734" y="32944"/>
                  <a:pt x="25133" y="32741"/>
                  <a:pt x="23800" y="32410"/>
                </a:cubicBezTo>
                <a:cubicBezTo>
                  <a:pt x="22504" y="32080"/>
                  <a:pt x="21463" y="31661"/>
                  <a:pt x="20676" y="31153"/>
                </a:cubicBezTo>
                <a:cubicBezTo>
                  <a:pt x="19914" y="30645"/>
                  <a:pt x="19113" y="29947"/>
                  <a:pt x="18072" y="28816"/>
                </a:cubicBezTo>
                <a:lnTo>
                  <a:pt x="15507" y="43599"/>
                </a:lnTo>
                <a:moveTo>
                  <a:pt x="28638" y="7861"/>
                </a:moveTo>
                <a:cubicBezTo>
                  <a:pt x="26568" y="7861"/>
                  <a:pt x="24702" y="8496"/>
                  <a:pt x="23050" y="9741"/>
                </a:cubicBezTo>
                <a:cubicBezTo>
                  <a:pt x="21399" y="10998"/>
                  <a:pt x="20358" y="12814"/>
                  <a:pt x="19939" y="15253"/>
                </a:cubicBezTo>
                <a:cubicBezTo>
                  <a:pt x="19444" y="18059"/>
                  <a:pt x="19736" y="20066"/>
                  <a:pt x="20853" y="21311"/>
                </a:cubicBezTo>
                <a:cubicBezTo>
                  <a:pt x="21971" y="22555"/>
                  <a:pt x="23584" y="23177"/>
                  <a:pt x="25705" y="23177"/>
                </a:cubicBezTo>
                <a:cubicBezTo>
                  <a:pt x="27140" y="23177"/>
                  <a:pt x="28626" y="22924"/>
                  <a:pt x="29705" y="22377"/>
                </a:cubicBezTo>
                <a:cubicBezTo>
                  <a:pt x="31052" y="21666"/>
                  <a:pt x="31979" y="20917"/>
                  <a:pt x="32791" y="19723"/>
                </a:cubicBezTo>
                <a:cubicBezTo>
                  <a:pt x="33655" y="18478"/>
                  <a:pt x="34227" y="17107"/>
                  <a:pt x="34519" y="15494"/>
                </a:cubicBezTo>
                <a:cubicBezTo>
                  <a:pt x="34963" y="12954"/>
                  <a:pt x="34582" y="11049"/>
                  <a:pt x="33401" y="9792"/>
                </a:cubicBezTo>
                <a:cubicBezTo>
                  <a:pt x="32258" y="8496"/>
                  <a:pt x="30683" y="7861"/>
                  <a:pt x="28638" y="7861"/>
                </a:cubicBezTo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78149" y="2474498"/>
            <a:ext cx="31950" cy="38392"/>
          </a:xfrm>
          <a:custGeom>
            <a:avLst/>
            <a:gdLst>
              <a:gd name="connsiteX0" fmla="*/ 27307 w 31950"/>
              <a:gd name="connsiteY0" fmla="*/ 25984 h 38392"/>
              <a:gd name="connsiteX1" fmla="*/ 28551 w 31950"/>
              <a:gd name="connsiteY1" fmla="*/ 26822 h 38392"/>
              <a:gd name="connsiteX2" fmla="*/ 11483 w 31950"/>
              <a:gd name="connsiteY2" fmla="*/ 38392 h 38392"/>
              <a:gd name="connsiteX3" fmla="*/ 15 w 31950"/>
              <a:gd name="connsiteY3" fmla="*/ 26594 h 38392"/>
              <a:gd name="connsiteX4" fmla="*/ 23002 w 31950"/>
              <a:gd name="connsiteY4" fmla="*/ 0 h 38392"/>
              <a:gd name="connsiteX5" fmla="*/ 31942 w 31950"/>
              <a:gd name="connsiteY5" fmla="*/ 6871 h 38392"/>
              <a:gd name="connsiteX6" fmla="*/ 6784 w 31950"/>
              <a:gd name="connsiteY6" fmla="*/ 21412 h 38392"/>
              <a:gd name="connsiteX7" fmla="*/ 6390 w 31950"/>
              <a:gd name="connsiteY7" fmla="*/ 25476 h 38392"/>
              <a:gd name="connsiteX8" fmla="*/ 15001 w 31950"/>
              <a:gd name="connsiteY8" fmla="*/ 33833 h 38392"/>
              <a:gd name="connsiteX9" fmla="*/ 27307 w 31950"/>
              <a:gd name="connsiteY9" fmla="*/ 25984 h 38392"/>
              <a:gd name="connsiteX10" fmla="*/ 25923 w 31950"/>
              <a:gd name="connsiteY10" fmla="*/ 6185 h 38392"/>
              <a:gd name="connsiteX11" fmla="*/ 21859 w 31950"/>
              <a:gd name="connsiteY11" fmla="*/ 1854 h 38392"/>
              <a:gd name="connsiteX12" fmla="*/ 7368 w 31950"/>
              <a:gd name="connsiteY12" fmla="*/ 19583 h 38392"/>
              <a:gd name="connsiteX13" fmla="*/ 25923 w 31950"/>
              <a:gd name="connsiteY13" fmla="*/ 6185 h 38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31950" h="38392">
                <a:moveTo>
                  <a:pt x="27307" y="25984"/>
                </a:moveTo>
                <a:lnTo>
                  <a:pt x="28551" y="26822"/>
                </a:lnTo>
                <a:cubicBezTo>
                  <a:pt x="25415" y="33236"/>
                  <a:pt x="19001" y="38392"/>
                  <a:pt x="11483" y="38392"/>
                </a:cubicBezTo>
                <a:cubicBezTo>
                  <a:pt x="5323" y="38392"/>
                  <a:pt x="269" y="34303"/>
                  <a:pt x="15" y="26594"/>
                </a:cubicBezTo>
                <a:cubicBezTo>
                  <a:pt x="-493" y="12814"/>
                  <a:pt x="12422" y="0"/>
                  <a:pt x="23002" y="0"/>
                </a:cubicBezTo>
                <a:cubicBezTo>
                  <a:pt x="27535" y="0"/>
                  <a:pt x="31752" y="1994"/>
                  <a:pt x="31942" y="6871"/>
                </a:cubicBezTo>
                <a:cubicBezTo>
                  <a:pt x="32336" y="17831"/>
                  <a:pt x="16931" y="21184"/>
                  <a:pt x="6784" y="21412"/>
                </a:cubicBezTo>
                <a:cubicBezTo>
                  <a:pt x="6466" y="22555"/>
                  <a:pt x="6339" y="23711"/>
                  <a:pt x="6390" y="25476"/>
                </a:cubicBezTo>
                <a:cubicBezTo>
                  <a:pt x="6568" y="30010"/>
                  <a:pt x="9324" y="33833"/>
                  <a:pt x="15001" y="33833"/>
                </a:cubicBezTo>
                <a:cubicBezTo>
                  <a:pt x="19915" y="33833"/>
                  <a:pt x="24830" y="29883"/>
                  <a:pt x="27307" y="25984"/>
                </a:cubicBezTo>
                <a:moveTo>
                  <a:pt x="25923" y="6185"/>
                </a:moveTo>
                <a:cubicBezTo>
                  <a:pt x="25834" y="3594"/>
                  <a:pt x="24538" y="1854"/>
                  <a:pt x="21859" y="1854"/>
                </a:cubicBezTo>
                <a:cubicBezTo>
                  <a:pt x="15407" y="1854"/>
                  <a:pt x="8549" y="14478"/>
                  <a:pt x="7368" y="19583"/>
                </a:cubicBezTo>
                <a:cubicBezTo>
                  <a:pt x="17947" y="19583"/>
                  <a:pt x="26177" y="13271"/>
                  <a:pt x="25923" y="6185"/>
                </a:cubicBezTo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441345" y="2474492"/>
            <a:ext cx="25400" cy="381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7516810" y="2469571"/>
            <a:ext cx="5829" cy="6071"/>
          </a:xfrm>
          <a:custGeom>
            <a:avLst/>
            <a:gdLst>
              <a:gd name="connsiteX0" fmla="*/ 0 w 5829"/>
              <a:gd name="connsiteY0" fmla="*/ 0 h 6071"/>
              <a:gd name="connsiteX1" fmla="*/ 1181 w 5829"/>
              <a:gd name="connsiteY1" fmla="*/ 0 h 6071"/>
              <a:gd name="connsiteX2" fmla="*/ 2921 w 5829"/>
              <a:gd name="connsiteY2" fmla="*/ 5131 h 6071"/>
              <a:gd name="connsiteX3" fmla="*/ 4661 w 5829"/>
              <a:gd name="connsiteY3" fmla="*/ 0 h 6071"/>
              <a:gd name="connsiteX4" fmla="*/ 5829 w 5829"/>
              <a:gd name="connsiteY4" fmla="*/ 0 h 6071"/>
              <a:gd name="connsiteX5" fmla="*/ 5829 w 5829"/>
              <a:gd name="connsiteY5" fmla="*/ 6071 h 6071"/>
              <a:gd name="connsiteX6" fmla="*/ 5042 w 5829"/>
              <a:gd name="connsiteY6" fmla="*/ 6071 h 6071"/>
              <a:gd name="connsiteX7" fmla="*/ 5042 w 5829"/>
              <a:gd name="connsiteY7" fmla="*/ 2489 h 6071"/>
              <a:gd name="connsiteX8" fmla="*/ 5055 w 5829"/>
              <a:gd name="connsiteY8" fmla="*/ 1867 h 6071"/>
              <a:gd name="connsiteX9" fmla="*/ 5067 w 5829"/>
              <a:gd name="connsiteY9" fmla="*/ 952 h 6071"/>
              <a:gd name="connsiteX10" fmla="*/ 3327 w 5829"/>
              <a:gd name="connsiteY10" fmla="*/ 6071 h 6071"/>
              <a:gd name="connsiteX11" fmla="*/ 2502 w 5829"/>
              <a:gd name="connsiteY11" fmla="*/ 6071 h 6071"/>
              <a:gd name="connsiteX12" fmla="*/ 762 w 5829"/>
              <a:gd name="connsiteY12" fmla="*/ 952 h 6071"/>
              <a:gd name="connsiteX13" fmla="*/ 762 w 5829"/>
              <a:gd name="connsiteY13" fmla="*/ 1130 h 6071"/>
              <a:gd name="connsiteX14" fmla="*/ 775 w 5829"/>
              <a:gd name="connsiteY14" fmla="*/ 1816 h 6071"/>
              <a:gd name="connsiteX15" fmla="*/ 787 w 5829"/>
              <a:gd name="connsiteY15" fmla="*/ 2489 h 6071"/>
              <a:gd name="connsiteX16" fmla="*/ 787 w 5829"/>
              <a:gd name="connsiteY16" fmla="*/ 6071 h 6071"/>
              <a:gd name="connsiteX17" fmla="*/ 0 w 5829"/>
              <a:gd name="connsiteY17" fmla="*/ 6071 h 6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5829" h="6071">
                <a:moveTo>
                  <a:pt x="0" y="0"/>
                </a:moveTo>
                <a:lnTo>
                  <a:pt x="1181" y="0"/>
                </a:lnTo>
                <a:lnTo>
                  <a:pt x="2921" y="5131"/>
                </a:lnTo>
                <a:lnTo>
                  <a:pt x="4661" y="0"/>
                </a:lnTo>
                <a:lnTo>
                  <a:pt x="5829" y="0"/>
                </a:lnTo>
                <a:lnTo>
                  <a:pt x="5829" y="6071"/>
                </a:lnTo>
                <a:lnTo>
                  <a:pt x="5042" y="6071"/>
                </a:lnTo>
                <a:lnTo>
                  <a:pt x="5042" y="2489"/>
                </a:lnTo>
                <a:cubicBezTo>
                  <a:pt x="5042" y="2362"/>
                  <a:pt x="5042" y="2159"/>
                  <a:pt x="5055" y="1867"/>
                </a:cubicBezTo>
                <a:cubicBezTo>
                  <a:pt x="5055" y="1588"/>
                  <a:pt x="5067" y="1283"/>
                  <a:pt x="5067" y="952"/>
                </a:cubicBezTo>
                <a:lnTo>
                  <a:pt x="3327" y="6071"/>
                </a:lnTo>
                <a:lnTo>
                  <a:pt x="2502" y="6071"/>
                </a:lnTo>
                <a:lnTo>
                  <a:pt x="762" y="952"/>
                </a:lnTo>
                <a:lnTo>
                  <a:pt x="762" y="1130"/>
                </a:lnTo>
                <a:cubicBezTo>
                  <a:pt x="762" y="1283"/>
                  <a:pt x="775" y="1511"/>
                  <a:pt x="775" y="1816"/>
                </a:cubicBezTo>
                <a:cubicBezTo>
                  <a:pt x="787" y="2121"/>
                  <a:pt x="787" y="2350"/>
                  <a:pt x="787" y="2489"/>
                </a:cubicBezTo>
                <a:lnTo>
                  <a:pt x="787" y="6071"/>
                </a:lnTo>
                <a:lnTo>
                  <a:pt x="0" y="6071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31335" y="1740700"/>
            <a:ext cx="1412748" cy="1796796"/>
          </a:xfrm>
          <a:custGeom>
            <a:avLst/>
            <a:gdLst>
              <a:gd name="connsiteX0" fmla="*/ 0 w 1412748"/>
              <a:gd name="connsiteY0" fmla="*/ 0 h 1796796"/>
              <a:gd name="connsiteX1" fmla="*/ 1412748 w 1412748"/>
              <a:gd name="connsiteY1" fmla="*/ 0 h 1796796"/>
              <a:gd name="connsiteX2" fmla="*/ 1412748 w 1412748"/>
              <a:gd name="connsiteY2" fmla="*/ 1796796 h 1796796"/>
              <a:gd name="connsiteX3" fmla="*/ 0 w 1412748"/>
              <a:gd name="connsiteY3" fmla="*/ 1796796 h 1796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12748" h="1796796">
                <a:moveTo>
                  <a:pt x="0" y="0"/>
                </a:moveTo>
                <a:lnTo>
                  <a:pt x="1412748" y="0"/>
                </a:lnTo>
                <a:lnTo>
                  <a:pt x="1412748" y="1796796"/>
                </a:lnTo>
                <a:lnTo>
                  <a:pt x="0" y="1796796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58361" y="1766710"/>
            <a:ext cx="1280325" cy="1662506"/>
          </a:xfrm>
          <a:custGeom>
            <a:avLst/>
            <a:gdLst>
              <a:gd name="connsiteX0" fmla="*/ 0 w 1280325"/>
              <a:gd name="connsiteY0" fmla="*/ 1662506 h 1662506"/>
              <a:gd name="connsiteX1" fmla="*/ 1280325 w 1280325"/>
              <a:gd name="connsiteY1" fmla="*/ 1662506 h 1662506"/>
              <a:gd name="connsiteX2" fmla="*/ 1280325 w 1280325"/>
              <a:gd name="connsiteY2" fmla="*/ 0 h 1662506"/>
              <a:gd name="connsiteX3" fmla="*/ 0 w 1280325"/>
              <a:gd name="connsiteY3" fmla="*/ 0 h 16625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80325" h="1662506">
                <a:moveTo>
                  <a:pt x="0" y="1662506"/>
                </a:moveTo>
                <a:lnTo>
                  <a:pt x="1280325" y="1662506"/>
                </a:lnTo>
                <a:lnTo>
                  <a:pt x="128032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356100" y="1765300"/>
            <a:ext cx="1282700" cy="1676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454971" y="2071012"/>
            <a:ext cx="984513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e411"/>
                </a:solidFill>
                <a:latin typeface="TradeGothic" pitchFamily="18" charset="0"/>
                <a:cs typeface="TradeGothic" pitchFamily="18" charset="0"/>
              </a:rPr>
              <a:t>WE’RE WITH YOU EVERY STEP OF THE WAY</a:t>
            </a:r>
          </a:p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FAMILIAR FACES. FRIENDLY SMILES.  </a:t>
            </a:r>
          </a:p>
          <a:p>
            <a:pPr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Continue to work with the same great people you do today when Chevy Chase Bank  </a:t>
            </a:r>
          </a:p>
          <a:p>
            <a:pPr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begins to serve you as Capital One Bank® on September 13, 2010.</a:t>
            </a:r>
          </a:p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FEW CHANGES. </a:t>
            </a:r>
          </a:p>
          <a:p>
            <a:pPr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Your accounts and services will have similar features, and there  </a:t>
            </a:r>
          </a:p>
          <a:p>
            <a:pPr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will be valuable enhancements like Mobile Banking and more.</a:t>
            </a:r>
          </a:p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NO SURPRISES. </a:t>
            </a:r>
          </a:p>
          <a:p>
            <a:pPr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Learn more about your accounts. Explore new services. See how easy  </a:t>
            </a:r>
          </a:p>
          <a:p>
            <a:pPr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everyday banking can be. It’s all right here, clearly explained for you.</a:t>
            </a:r>
          </a:p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HERE FOR YOU. </a:t>
            </a:r>
          </a:p>
          <a:p>
            <a:pPr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We have set up a special phone line for you, dedicated solely to answering  </a:t>
            </a:r>
          </a:p>
          <a:p>
            <a:pPr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any questions you may have about the transition to Capital One Bank.   </a:t>
            </a:r>
          </a:p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Between now and September 13, just call:</a:t>
            </a:r>
          </a:p>
          <a:p>
            <a:pPr marL="50961"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1-866-311-8851</a:t>
            </a:r>
          </a:p>
          <a:p>
            <a:pPr marL="50961"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Monday through Friday</a:t>
            </a:r>
          </a:p>
          <a:p>
            <a:pPr marL="50961"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9:00 a.m. to 6:00 p.m. ET</a:t>
            </a:r>
          </a:p>
          <a:p>
            <a:pPr marL="50961"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Or visit us any time at  </a:t>
            </a:r>
          </a:p>
          <a:p>
            <a:pPr marL="50961"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www.welcometocapitalone.com</a:t>
            </a:r>
          </a:p>
          <a:p>
            <a:pPr marL="50961"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Or visit your local branch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5691" y="1823395"/>
            <a:ext cx="136444" cy="6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2</a:t>
            </a:r>
          </a:p>
        </p:txBody>
      </p:sp>
      <p:sp>
        <p:nvSpPr>
          <p:cNvPr id="4" name="Freeform 3"/>
          <p:cNvSpPr/>
          <p:nvPr/>
        </p:nvSpPr>
        <p:spPr>
          <a:xfrm>
            <a:off x="4453910" y="2596445"/>
            <a:ext cx="40094" cy="40107"/>
          </a:xfrm>
          <a:custGeom>
            <a:avLst/>
            <a:gdLst>
              <a:gd name="connsiteX0" fmla="*/ 40094 w 40094"/>
              <a:gd name="connsiteY0" fmla="*/ 20053 h 40107"/>
              <a:gd name="connsiteX1" fmla="*/ 20053 w 40094"/>
              <a:gd name="connsiteY1" fmla="*/ 40107 h 40107"/>
              <a:gd name="connsiteX2" fmla="*/ 0 w 40094"/>
              <a:gd name="connsiteY2" fmla="*/ 20053 h 40107"/>
              <a:gd name="connsiteX3" fmla="*/ 20053 w 40094"/>
              <a:gd name="connsiteY3" fmla="*/ 0 h 40107"/>
              <a:gd name="connsiteX4" fmla="*/ 40094 w 40094"/>
              <a:gd name="connsiteY4" fmla="*/ 20053 h 401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94" h="40107">
                <a:moveTo>
                  <a:pt x="40094" y="20053"/>
                </a:moveTo>
                <a:cubicBezTo>
                  <a:pt x="40094" y="31128"/>
                  <a:pt x="31115" y="40107"/>
                  <a:pt x="20053" y="40107"/>
                </a:cubicBezTo>
                <a:cubicBezTo>
                  <a:pt x="8979" y="40107"/>
                  <a:pt x="0" y="31128"/>
                  <a:pt x="0" y="20053"/>
                </a:cubicBezTo>
                <a:cubicBezTo>
                  <a:pt x="0" y="8979"/>
                  <a:pt x="8979" y="0"/>
                  <a:pt x="20053" y="0"/>
                </a:cubicBezTo>
                <a:cubicBezTo>
                  <a:pt x="31115" y="0"/>
                  <a:pt x="40094" y="8979"/>
                  <a:pt x="40094" y="20053"/>
                </a:cubicBezTo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61457" y="2602173"/>
            <a:ext cx="23851" cy="30201"/>
          </a:xfrm>
          <a:custGeom>
            <a:avLst/>
            <a:gdLst>
              <a:gd name="connsiteX0" fmla="*/ 8268 w 23851"/>
              <a:gd name="connsiteY0" fmla="*/ 1308 h 30201"/>
              <a:gd name="connsiteX1" fmla="*/ 10058 w 23851"/>
              <a:gd name="connsiteY1" fmla="*/ 7112 h 30201"/>
              <a:gd name="connsiteX2" fmla="*/ 10338 w 23851"/>
              <a:gd name="connsiteY2" fmla="*/ 8217 h 30201"/>
              <a:gd name="connsiteX3" fmla="*/ 5651 w 23851"/>
              <a:gd name="connsiteY3" fmla="*/ 10605 h 30201"/>
              <a:gd name="connsiteX4" fmla="*/ 13589 w 23851"/>
              <a:gd name="connsiteY4" fmla="*/ 22492 h 30201"/>
              <a:gd name="connsiteX5" fmla="*/ 17488 w 23851"/>
              <a:gd name="connsiteY5" fmla="*/ 19113 h 30201"/>
              <a:gd name="connsiteX6" fmla="*/ 18682 w 23851"/>
              <a:gd name="connsiteY6" fmla="*/ 19914 h 30201"/>
              <a:gd name="connsiteX7" fmla="*/ 23139 w 23851"/>
              <a:gd name="connsiteY7" fmla="*/ 24003 h 30201"/>
              <a:gd name="connsiteX8" fmla="*/ 23851 w 23851"/>
              <a:gd name="connsiteY8" fmla="*/ 24956 h 30201"/>
              <a:gd name="connsiteX9" fmla="*/ 17526 w 23851"/>
              <a:gd name="connsiteY9" fmla="*/ 30201 h 30201"/>
              <a:gd name="connsiteX10" fmla="*/ 10058 w 23851"/>
              <a:gd name="connsiteY10" fmla="*/ 25667 h 30201"/>
              <a:gd name="connsiteX11" fmla="*/ 4572 w 23851"/>
              <a:gd name="connsiteY11" fmla="*/ 19787 h 30201"/>
              <a:gd name="connsiteX12" fmla="*/ 0 w 23851"/>
              <a:gd name="connsiteY12" fmla="*/ 4648 h 30201"/>
              <a:gd name="connsiteX13" fmla="*/ 1626 w 23851"/>
              <a:gd name="connsiteY13" fmla="*/ 2223 h 30201"/>
              <a:gd name="connsiteX14" fmla="*/ 6921 w 23851"/>
              <a:gd name="connsiteY14" fmla="*/ 0 h 30201"/>
              <a:gd name="connsiteX15" fmla="*/ 8268 w 23851"/>
              <a:gd name="connsiteY15" fmla="*/ 1308 h 302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23851" h="30201">
                <a:moveTo>
                  <a:pt x="8268" y="1308"/>
                </a:moveTo>
                <a:lnTo>
                  <a:pt x="10058" y="7112"/>
                </a:lnTo>
                <a:cubicBezTo>
                  <a:pt x="10300" y="7899"/>
                  <a:pt x="10338" y="8026"/>
                  <a:pt x="10338" y="8217"/>
                </a:cubicBezTo>
                <a:cubicBezTo>
                  <a:pt x="10338" y="9614"/>
                  <a:pt x="5651" y="9411"/>
                  <a:pt x="5651" y="10605"/>
                </a:cubicBezTo>
                <a:cubicBezTo>
                  <a:pt x="5651" y="12154"/>
                  <a:pt x="12090" y="22492"/>
                  <a:pt x="13589" y="22492"/>
                </a:cubicBezTo>
                <a:cubicBezTo>
                  <a:pt x="14389" y="22492"/>
                  <a:pt x="16015" y="19113"/>
                  <a:pt x="17488" y="19113"/>
                </a:cubicBezTo>
                <a:cubicBezTo>
                  <a:pt x="17691" y="19113"/>
                  <a:pt x="17843" y="19152"/>
                  <a:pt x="18682" y="19914"/>
                </a:cubicBezTo>
                <a:lnTo>
                  <a:pt x="23139" y="24003"/>
                </a:lnTo>
                <a:cubicBezTo>
                  <a:pt x="23685" y="24524"/>
                  <a:pt x="23851" y="24752"/>
                  <a:pt x="23851" y="24956"/>
                </a:cubicBezTo>
                <a:cubicBezTo>
                  <a:pt x="23851" y="26391"/>
                  <a:pt x="19634" y="30201"/>
                  <a:pt x="17526" y="30201"/>
                </a:cubicBezTo>
                <a:cubicBezTo>
                  <a:pt x="16815" y="30201"/>
                  <a:pt x="13271" y="28258"/>
                  <a:pt x="10058" y="25667"/>
                </a:cubicBezTo>
                <a:cubicBezTo>
                  <a:pt x="7874" y="23927"/>
                  <a:pt x="6045" y="21933"/>
                  <a:pt x="4572" y="19787"/>
                </a:cubicBezTo>
                <a:cubicBezTo>
                  <a:pt x="2464" y="16726"/>
                  <a:pt x="0" y="10566"/>
                  <a:pt x="0" y="4648"/>
                </a:cubicBezTo>
                <a:cubicBezTo>
                  <a:pt x="0" y="3531"/>
                  <a:pt x="317" y="3099"/>
                  <a:pt x="1626" y="2223"/>
                </a:cubicBezTo>
                <a:cubicBezTo>
                  <a:pt x="3505" y="991"/>
                  <a:pt x="5283" y="0"/>
                  <a:pt x="6921" y="0"/>
                </a:cubicBezTo>
                <a:cubicBezTo>
                  <a:pt x="7798" y="0"/>
                  <a:pt x="7950" y="318"/>
                  <a:pt x="8268" y="130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54442" y="2596976"/>
            <a:ext cx="39014" cy="39027"/>
          </a:xfrm>
          <a:custGeom>
            <a:avLst/>
            <a:gdLst>
              <a:gd name="connsiteX0" fmla="*/ 19507 w 39014"/>
              <a:gd name="connsiteY0" fmla="*/ 39027 h 39027"/>
              <a:gd name="connsiteX1" fmla="*/ 39014 w 39014"/>
              <a:gd name="connsiteY1" fmla="*/ 19520 h 39027"/>
              <a:gd name="connsiteX2" fmla="*/ 19507 w 39014"/>
              <a:gd name="connsiteY2" fmla="*/ 0 h 39027"/>
              <a:gd name="connsiteX3" fmla="*/ 0 w 39014"/>
              <a:gd name="connsiteY3" fmla="*/ 19520 h 39027"/>
              <a:gd name="connsiteX4" fmla="*/ 19507 w 39014"/>
              <a:gd name="connsiteY4" fmla="*/ 39027 h 39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014" h="39027">
                <a:moveTo>
                  <a:pt x="19507" y="39027"/>
                </a:moveTo>
                <a:cubicBezTo>
                  <a:pt x="30277" y="39027"/>
                  <a:pt x="39014" y="30290"/>
                  <a:pt x="39014" y="19520"/>
                </a:cubicBezTo>
                <a:cubicBezTo>
                  <a:pt x="39014" y="8738"/>
                  <a:pt x="30277" y="0"/>
                  <a:pt x="19507" y="0"/>
                </a:cubicBezTo>
                <a:cubicBezTo>
                  <a:pt x="8738" y="0"/>
                  <a:pt x="0" y="8738"/>
                  <a:pt x="0" y="19520"/>
                </a:cubicBezTo>
                <a:cubicBezTo>
                  <a:pt x="0" y="30290"/>
                  <a:pt x="8738" y="39027"/>
                  <a:pt x="19507" y="39027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1067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53910" y="2692293"/>
            <a:ext cx="40094" cy="40107"/>
          </a:xfrm>
          <a:custGeom>
            <a:avLst/>
            <a:gdLst>
              <a:gd name="connsiteX0" fmla="*/ 40094 w 40094"/>
              <a:gd name="connsiteY0" fmla="*/ 20053 h 40107"/>
              <a:gd name="connsiteX1" fmla="*/ 20053 w 40094"/>
              <a:gd name="connsiteY1" fmla="*/ 40107 h 40107"/>
              <a:gd name="connsiteX2" fmla="*/ 0 w 40094"/>
              <a:gd name="connsiteY2" fmla="*/ 20053 h 40107"/>
              <a:gd name="connsiteX3" fmla="*/ 20053 w 40094"/>
              <a:gd name="connsiteY3" fmla="*/ 0 h 40107"/>
              <a:gd name="connsiteX4" fmla="*/ 40094 w 40094"/>
              <a:gd name="connsiteY4" fmla="*/ 20053 h 401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94" h="40107">
                <a:moveTo>
                  <a:pt x="40094" y="20053"/>
                </a:moveTo>
                <a:cubicBezTo>
                  <a:pt x="40094" y="31128"/>
                  <a:pt x="31115" y="40107"/>
                  <a:pt x="20053" y="40107"/>
                </a:cubicBezTo>
                <a:cubicBezTo>
                  <a:pt x="8979" y="40107"/>
                  <a:pt x="0" y="31128"/>
                  <a:pt x="0" y="20053"/>
                </a:cubicBezTo>
                <a:cubicBezTo>
                  <a:pt x="0" y="8979"/>
                  <a:pt x="8979" y="0"/>
                  <a:pt x="20053" y="0"/>
                </a:cubicBezTo>
                <a:cubicBezTo>
                  <a:pt x="31115" y="0"/>
                  <a:pt x="40094" y="8979"/>
                  <a:pt x="40094" y="20053"/>
                </a:cubicBezTo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60769" y="2703777"/>
            <a:ext cx="21344" cy="22189"/>
          </a:xfrm>
          <a:custGeom>
            <a:avLst/>
            <a:gdLst>
              <a:gd name="connsiteX0" fmla="*/ 17676 w 21344"/>
              <a:gd name="connsiteY0" fmla="*/ 17165 h 22189"/>
              <a:gd name="connsiteX1" fmla="*/ 18730 w 21344"/>
              <a:gd name="connsiteY1" fmla="*/ 1811 h 22189"/>
              <a:gd name="connsiteX2" fmla="*/ 3668 w 21344"/>
              <a:gd name="connsiteY2" fmla="*/ 5024 h 22189"/>
              <a:gd name="connsiteX3" fmla="*/ 2614 w 21344"/>
              <a:gd name="connsiteY3" fmla="*/ 20378 h 22189"/>
              <a:gd name="connsiteX4" fmla="*/ 17676 w 21344"/>
              <a:gd name="connsiteY4" fmla="*/ 17165 h 221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44" h="22189">
                <a:moveTo>
                  <a:pt x="17676" y="17165"/>
                </a:moveTo>
                <a:cubicBezTo>
                  <a:pt x="22121" y="12034"/>
                  <a:pt x="22591" y="5164"/>
                  <a:pt x="18730" y="1811"/>
                </a:cubicBezTo>
                <a:cubicBezTo>
                  <a:pt x="14857" y="-1542"/>
                  <a:pt x="8113" y="-107"/>
                  <a:pt x="3668" y="5024"/>
                </a:cubicBezTo>
                <a:cubicBezTo>
                  <a:pt x="-777" y="10155"/>
                  <a:pt x="-1247" y="17025"/>
                  <a:pt x="2614" y="20378"/>
                </a:cubicBezTo>
                <a:cubicBezTo>
                  <a:pt x="6487" y="23731"/>
                  <a:pt x="13231" y="22296"/>
                  <a:pt x="17676" y="1716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60769" y="2703777"/>
            <a:ext cx="21344" cy="22189"/>
          </a:xfrm>
          <a:custGeom>
            <a:avLst/>
            <a:gdLst>
              <a:gd name="connsiteX0" fmla="*/ 17676 w 21344"/>
              <a:gd name="connsiteY0" fmla="*/ 17165 h 22189"/>
              <a:gd name="connsiteX1" fmla="*/ 18730 w 21344"/>
              <a:gd name="connsiteY1" fmla="*/ 1811 h 22189"/>
              <a:gd name="connsiteX2" fmla="*/ 3668 w 21344"/>
              <a:gd name="connsiteY2" fmla="*/ 5024 h 22189"/>
              <a:gd name="connsiteX3" fmla="*/ 2614 w 21344"/>
              <a:gd name="connsiteY3" fmla="*/ 20378 h 22189"/>
              <a:gd name="connsiteX4" fmla="*/ 17676 w 21344"/>
              <a:gd name="connsiteY4" fmla="*/ 17165 h 221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44" h="22189">
                <a:moveTo>
                  <a:pt x="17676" y="17165"/>
                </a:moveTo>
                <a:cubicBezTo>
                  <a:pt x="22121" y="12034"/>
                  <a:pt x="22591" y="5164"/>
                  <a:pt x="18730" y="1811"/>
                </a:cubicBezTo>
                <a:cubicBezTo>
                  <a:pt x="14857" y="-1542"/>
                  <a:pt x="8113" y="-107"/>
                  <a:pt x="3668" y="5024"/>
                </a:cubicBezTo>
                <a:cubicBezTo>
                  <a:pt x="-777" y="10155"/>
                  <a:pt x="-1247" y="17025"/>
                  <a:pt x="2614" y="20378"/>
                </a:cubicBezTo>
                <a:cubicBezTo>
                  <a:pt x="6487" y="23731"/>
                  <a:pt x="13231" y="22296"/>
                  <a:pt x="17676" y="17165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965" cap="flat">
            <a:solidFill>
              <a:srgbClr val="005187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65730" y="2706517"/>
            <a:ext cx="14529" cy="11735"/>
          </a:xfrm>
          <a:custGeom>
            <a:avLst/>
            <a:gdLst>
              <a:gd name="connsiteX0" fmla="*/ 0 w 14529"/>
              <a:gd name="connsiteY0" fmla="*/ 0 h 11735"/>
              <a:gd name="connsiteX1" fmla="*/ 14529 w 14529"/>
              <a:gd name="connsiteY1" fmla="*/ 11735 h 11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529" h="11735">
                <a:moveTo>
                  <a:pt x="0" y="0"/>
                </a:moveTo>
                <a:cubicBezTo>
                  <a:pt x="0" y="0"/>
                  <a:pt x="8750" y="533"/>
                  <a:pt x="14529" y="11735"/>
                </a:cubicBezTo>
              </a:path>
            </a:pathLst>
          </a:custGeom>
          <a:solidFill>
            <a:srgbClr val="ffffff">
              <a:alpha val="100000"/>
            </a:srgbClr>
          </a:solidFill>
          <a:ln w="2108" cap="flat">
            <a:solidFill>
              <a:srgbClr val="005187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71598" y="2704156"/>
            <a:ext cx="7036" cy="4140"/>
          </a:xfrm>
          <a:custGeom>
            <a:avLst/>
            <a:gdLst>
              <a:gd name="connsiteX0" fmla="*/ 7036 w 7036"/>
              <a:gd name="connsiteY0" fmla="*/ 0 h 4140"/>
              <a:gd name="connsiteX1" fmla="*/ 0 w 7036"/>
              <a:gd name="connsiteY1" fmla="*/ 4140 h 41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036" h="4140">
                <a:moveTo>
                  <a:pt x="7036" y="0"/>
                </a:moveTo>
                <a:cubicBezTo>
                  <a:pt x="7036" y="0"/>
                  <a:pt x="3124" y="381"/>
                  <a:pt x="0" y="4140"/>
                </a:cubicBezTo>
              </a:path>
            </a:pathLst>
          </a:custGeom>
          <a:solidFill>
            <a:srgbClr val="ffffff">
              <a:alpha val="100000"/>
            </a:srgbClr>
          </a:solidFill>
          <a:ln w="2108" cap="flat">
            <a:solidFill>
              <a:srgbClr val="005187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79933" y="2699490"/>
            <a:ext cx="7569" cy="5220"/>
          </a:xfrm>
          <a:custGeom>
            <a:avLst/>
            <a:gdLst>
              <a:gd name="connsiteX0" fmla="*/ 0 w 7569"/>
              <a:gd name="connsiteY0" fmla="*/ 5220 h 5220"/>
              <a:gd name="connsiteX1" fmla="*/ 7569 w 7569"/>
              <a:gd name="connsiteY1" fmla="*/ 0 h 5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69" h="5220">
                <a:moveTo>
                  <a:pt x="0" y="5220"/>
                </a:moveTo>
                <a:cubicBezTo>
                  <a:pt x="0" y="5220"/>
                  <a:pt x="4877" y="3366"/>
                  <a:pt x="7569" y="0"/>
                </a:cubicBezTo>
              </a:path>
            </a:pathLst>
          </a:custGeom>
          <a:solidFill>
            <a:srgbClr val="ffffff">
              <a:alpha val="0"/>
            </a:srgbClr>
          </a:solidFill>
          <a:ln w="965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54442" y="2692834"/>
            <a:ext cx="39014" cy="39014"/>
          </a:xfrm>
          <a:custGeom>
            <a:avLst/>
            <a:gdLst>
              <a:gd name="connsiteX0" fmla="*/ 19507 w 39014"/>
              <a:gd name="connsiteY0" fmla="*/ 39014 h 39014"/>
              <a:gd name="connsiteX1" fmla="*/ 39014 w 39014"/>
              <a:gd name="connsiteY1" fmla="*/ 19507 h 39014"/>
              <a:gd name="connsiteX2" fmla="*/ 19507 w 39014"/>
              <a:gd name="connsiteY2" fmla="*/ 0 h 39014"/>
              <a:gd name="connsiteX3" fmla="*/ 0 w 39014"/>
              <a:gd name="connsiteY3" fmla="*/ 19507 h 39014"/>
              <a:gd name="connsiteX4" fmla="*/ 19507 w 39014"/>
              <a:gd name="connsiteY4" fmla="*/ 39014 h 390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014" h="39014">
                <a:moveTo>
                  <a:pt x="19507" y="39014"/>
                </a:moveTo>
                <a:cubicBezTo>
                  <a:pt x="30277" y="39014"/>
                  <a:pt x="39014" y="30277"/>
                  <a:pt x="39014" y="19507"/>
                </a:cubicBezTo>
                <a:cubicBezTo>
                  <a:pt x="39014" y="8725"/>
                  <a:pt x="30277" y="0"/>
                  <a:pt x="19507" y="0"/>
                </a:cubicBezTo>
                <a:cubicBezTo>
                  <a:pt x="8738" y="0"/>
                  <a:pt x="0" y="8725"/>
                  <a:pt x="0" y="19507"/>
                </a:cubicBezTo>
                <a:cubicBezTo>
                  <a:pt x="0" y="30277"/>
                  <a:pt x="8738" y="39014"/>
                  <a:pt x="19507" y="39014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1067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53910" y="2759093"/>
            <a:ext cx="40094" cy="40094"/>
          </a:xfrm>
          <a:custGeom>
            <a:avLst/>
            <a:gdLst>
              <a:gd name="connsiteX0" fmla="*/ 40094 w 40094"/>
              <a:gd name="connsiteY0" fmla="*/ 20053 h 40094"/>
              <a:gd name="connsiteX1" fmla="*/ 20053 w 40094"/>
              <a:gd name="connsiteY1" fmla="*/ 40094 h 40094"/>
              <a:gd name="connsiteX2" fmla="*/ 0 w 40094"/>
              <a:gd name="connsiteY2" fmla="*/ 20053 h 40094"/>
              <a:gd name="connsiteX3" fmla="*/ 20053 w 40094"/>
              <a:gd name="connsiteY3" fmla="*/ 0 h 40094"/>
              <a:gd name="connsiteX4" fmla="*/ 40094 w 40094"/>
              <a:gd name="connsiteY4" fmla="*/ 20053 h 400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94" h="40094">
                <a:moveTo>
                  <a:pt x="40094" y="20053"/>
                </a:moveTo>
                <a:cubicBezTo>
                  <a:pt x="40094" y="31128"/>
                  <a:pt x="31115" y="40094"/>
                  <a:pt x="20053" y="40094"/>
                </a:cubicBezTo>
                <a:cubicBezTo>
                  <a:pt x="8979" y="40094"/>
                  <a:pt x="0" y="31128"/>
                  <a:pt x="0" y="20053"/>
                </a:cubicBezTo>
                <a:cubicBezTo>
                  <a:pt x="0" y="8979"/>
                  <a:pt x="8979" y="0"/>
                  <a:pt x="20053" y="0"/>
                </a:cubicBezTo>
                <a:cubicBezTo>
                  <a:pt x="31115" y="0"/>
                  <a:pt x="40094" y="8979"/>
                  <a:pt x="40094" y="20053"/>
                </a:cubicBezTo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69627" y="2761186"/>
            <a:ext cx="8382" cy="8382"/>
          </a:xfrm>
          <a:custGeom>
            <a:avLst/>
            <a:gdLst>
              <a:gd name="connsiteX0" fmla="*/ 8382 w 8382"/>
              <a:gd name="connsiteY0" fmla="*/ 4191 h 8382"/>
              <a:gd name="connsiteX1" fmla="*/ 4191 w 8382"/>
              <a:gd name="connsiteY1" fmla="*/ 8382 h 8382"/>
              <a:gd name="connsiteX2" fmla="*/ 0 w 8382"/>
              <a:gd name="connsiteY2" fmla="*/ 4191 h 8382"/>
              <a:gd name="connsiteX3" fmla="*/ 4191 w 8382"/>
              <a:gd name="connsiteY3" fmla="*/ 0 h 8382"/>
              <a:gd name="connsiteX4" fmla="*/ 8382 w 8382"/>
              <a:gd name="connsiteY4" fmla="*/ 4191 h 83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" h="8382">
                <a:moveTo>
                  <a:pt x="8382" y="4191"/>
                </a:moveTo>
                <a:cubicBezTo>
                  <a:pt x="8382" y="6502"/>
                  <a:pt x="6502" y="8382"/>
                  <a:pt x="4191" y="8382"/>
                </a:cubicBezTo>
                <a:cubicBezTo>
                  <a:pt x="1867" y="8382"/>
                  <a:pt x="0" y="6502"/>
                  <a:pt x="0" y="4191"/>
                </a:cubicBezTo>
                <a:cubicBezTo>
                  <a:pt x="0" y="1880"/>
                  <a:pt x="1867" y="0"/>
                  <a:pt x="4191" y="0"/>
                </a:cubicBezTo>
                <a:cubicBezTo>
                  <a:pt x="6502" y="0"/>
                  <a:pt x="8382" y="1880"/>
                  <a:pt x="8382" y="419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69232" y="2772054"/>
            <a:ext cx="9322" cy="7506"/>
          </a:xfrm>
          <a:custGeom>
            <a:avLst/>
            <a:gdLst>
              <a:gd name="connsiteX0" fmla="*/ 9322 w 9322"/>
              <a:gd name="connsiteY0" fmla="*/ 7506 h 7506"/>
              <a:gd name="connsiteX1" fmla="*/ 0 w 9322"/>
              <a:gd name="connsiteY1" fmla="*/ 7506 h 7506"/>
              <a:gd name="connsiteX2" fmla="*/ 0 w 9322"/>
              <a:gd name="connsiteY2" fmla="*/ 0 h 7506"/>
              <a:gd name="connsiteX3" fmla="*/ 9322 w 9322"/>
              <a:gd name="connsiteY3" fmla="*/ 0 h 75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322" h="7506">
                <a:moveTo>
                  <a:pt x="9322" y="7506"/>
                </a:moveTo>
                <a:lnTo>
                  <a:pt x="0" y="7506"/>
                </a:lnTo>
                <a:lnTo>
                  <a:pt x="0" y="0"/>
                </a:lnTo>
                <a:lnTo>
                  <a:pt x="9322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69239" y="2770359"/>
            <a:ext cx="9296" cy="1753"/>
          </a:xfrm>
          <a:custGeom>
            <a:avLst/>
            <a:gdLst>
              <a:gd name="connsiteX0" fmla="*/ 0 w 9296"/>
              <a:gd name="connsiteY0" fmla="*/ 1753 h 1753"/>
              <a:gd name="connsiteX1" fmla="*/ 4648 w 9296"/>
              <a:gd name="connsiteY1" fmla="*/ 0 h 1753"/>
              <a:gd name="connsiteX2" fmla="*/ 9296 w 9296"/>
              <a:gd name="connsiteY2" fmla="*/ 1753 h 17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9296" h="1753">
                <a:moveTo>
                  <a:pt x="0" y="1753"/>
                </a:moveTo>
                <a:cubicBezTo>
                  <a:pt x="0" y="787"/>
                  <a:pt x="2083" y="0"/>
                  <a:pt x="4648" y="0"/>
                </a:cubicBezTo>
                <a:cubicBezTo>
                  <a:pt x="7214" y="0"/>
                  <a:pt x="9296" y="787"/>
                  <a:pt x="9296" y="175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69234" y="2779563"/>
            <a:ext cx="9322" cy="7823"/>
          </a:xfrm>
          <a:custGeom>
            <a:avLst/>
            <a:gdLst>
              <a:gd name="connsiteX0" fmla="*/ 0 w 9322"/>
              <a:gd name="connsiteY0" fmla="*/ 0 h 7823"/>
              <a:gd name="connsiteX1" fmla="*/ 2235 w 9322"/>
              <a:gd name="connsiteY1" fmla="*/ 7823 h 7823"/>
              <a:gd name="connsiteX2" fmla="*/ 6934 w 9322"/>
              <a:gd name="connsiteY2" fmla="*/ 7810 h 7823"/>
              <a:gd name="connsiteX3" fmla="*/ 9322 w 9322"/>
              <a:gd name="connsiteY3" fmla="*/ 0 h 7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322" h="7823">
                <a:moveTo>
                  <a:pt x="0" y="0"/>
                </a:moveTo>
                <a:lnTo>
                  <a:pt x="2235" y="7823"/>
                </a:lnTo>
                <a:lnTo>
                  <a:pt x="6934" y="7810"/>
                </a:lnTo>
                <a:lnTo>
                  <a:pt x="9322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78021" y="2765824"/>
            <a:ext cx="8382" cy="8382"/>
          </a:xfrm>
          <a:custGeom>
            <a:avLst/>
            <a:gdLst>
              <a:gd name="connsiteX0" fmla="*/ 8382 w 8382"/>
              <a:gd name="connsiteY0" fmla="*/ 4191 h 8382"/>
              <a:gd name="connsiteX1" fmla="*/ 4191 w 8382"/>
              <a:gd name="connsiteY1" fmla="*/ 8382 h 8382"/>
              <a:gd name="connsiteX2" fmla="*/ 0 w 8382"/>
              <a:gd name="connsiteY2" fmla="*/ 4191 h 8382"/>
              <a:gd name="connsiteX3" fmla="*/ 4191 w 8382"/>
              <a:gd name="connsiteY3" fmla="*/ 0 h 8382"/>
              <a:gd name="connsiteX4" fmla="*/ 8382 w 8382"/>
              <a:gd name="connsiteY4" fmla="*/ 4191 h 83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" h="8382">
                <a:moveTo>
                  <a:pt x="8382" y="4191"/>
                </a:moveTo>
                <a:cubicBezTo>
                  <a:pt x="8382" y="6502"/>
                  <a:pt x="6502" y="8382"/>
                  <a:pt x="4191" y="8382"/>
                </a:cubicBezTo>
                <a:cubicBezTo>
                  <a:pt x="1867" y="8382"/>
                  <a:pt x="0" y="6502"/>
                  <a:pt x="0" y="4191"/>
                </a:cubicBezTo>
                <a:cubicBezTo>
                  <a:pt x="0" y="1880"/>
                  <a:pt x="1867" y="0"/>
                  <a:pt x="4191" y="0"/>
                </a:cubicBezTo>
                <a:cubicBezTo>
                  <a:pt x="6502" y="0"/>
                  <a:pt x="8382" y="1880"/>
                  <a:pt x="8382" y="4191"/>
                </a:cubicBezTo>
              </a:path>
            </a:pathLst>
          </a:custGeom>
          <a:solidFill>
            <a:srgbClr val="6991b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77626" y="2776703"/>
            <a:ext cx="9322" cy="7506"/>
          </a:xfrm>
          <a:custGeom>
            <a:avLst/>
            <a:gdLst>
              <a:gd name="connsiteX0" fmla="*/ 9322 w 9322"/>
              <a:gd name="connsiteY0" fmla="*/ 7506 h 7506"/>
              <a:gd name="connsiteX1" fmla="*/ 0 w 9322"/>
              <a:gd name="connsiteY1" fmla="*/ 7506 h 7506"/>
              <a:gd name="connsiteX2" fmla="*/ 0 w 9322"/>
              <a:gd name="connsiteY2" fmla="*/ 0 h 7506"/>
              <a:gd name="connsiteX3" fmla="*/ 9322 w 9322"/>
              <a:gd name="connsiteY3" fmla="*/ 0 h 75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322" h="7506">
                <a:moveTo>
                  <a:pt x="9322" y="7506"/>
                </a:moveTo>
                <a:lnTo>
                  <a:pt x="0" y="7506"/>
                </a:lnTo>
                <a:lnTo>
                  <a:pt x="0" y="0"/>
                </a:lnTo>
                <a:lnTo>
                  <a:pt x="9322" y="0"/>
                </a:lnTo>
                <a:close/>
              </a:path>
            </a:pathLst>
          </a:custGeom>
          <a:solidFill>
            <a:srgbClr val="6991b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77634" y="2774997"/>
            <a:ext cx="9296" cy="1753"/>
          </a:xfrm>
          <a:custGeom>
            <a:avLst/>
            <a:gdLst>
              <a:gd name="connsiteX0" fmla="*/ 0 w 9296"/>
              <a:gd name="connsiteY0" fmla="*/ 1753 h 1753"/>
              <a:gd name="connsiteX1" fmla="*/ 4648 w 9296"/>
              <a:gd name="connsiteY1" fmla="*/ 0 h 1753"/>
              <a:gd name="connsiteX2" fmla="*/ 9296 w 9296"/>
              <a:gd name="connsiteY2" fmla="*/ 1753 h 17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9296" h="1753">
                <a:moveTo>
                  <a:pt x="0" y="1753"/>
                </a:moveTo>
                <a:cubicBezTo>
                  <a:pt x="0" y="787"/>
                  <a:pt x="2083" y="0"/>
                  <a:pt x="4648" y="0"/>
                </a:cubicBezTo>
                <a:cubicBezTo>
                  <a:pt x="7214" y="0"/>
                  <a:pt x="9296" y="787"/>
                  <a:pt x="9296" y="1753"/>
                </a:cubicBezTo>
              </a:path>
            </a:pathLst>
          </a:custGeom>
          <a:solidFill>
            <a:srgbClr val="6991b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77629" y="2784188"/>
            <a:ext cx="9322" cy="7836"/>
          </a:xfrm>
          <a:custGeom>
            <a:avLst/>
            <a:gdLst>
              <a:gd name="connsiteX0" fmla="*/ 0 w 9322"/>
              <a:gd name="connsiteY0" fmla="*/ 13 h 7836"/>
              <a:gd name="connsiteX1" fmla="*/ 2235 w 9322"/>
              <a:gd name="connsiteY1" fmla="*/ 7836 h 7836"/>
              <a:gd name="connsiteX2" fmla="*/ 6934 w 9322"/>
              <a:gd name="connsiteY2" fmla="*/ 7823 h 7836"/>
              <a:gd name="connsiteX3" fmla="*/ 9322 w 9322"/>
              <a:gd name="connsiteY3" fmla="*/ 0 h 78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322" h="7836">
                <a:moveTo>
                  <a:pt x="0" y="13"/>
                </a:moveTo>
                <a:lnTo>
                  <a:pt x="2235" y="7836"/>
                </a:lnTo>
                <a:lnTo>
                  <a:pt x="6934" y="7823"/>
                </a:lnTo>
                <a:lnTo>
                  <a:pt x="9322" y="0"/>
                </a:lnTo>
                <a:close/>
              </a:path>
            </a:pathLst>
          </a:custGeom>
          <a:solidFill>
            <a:srgbClr val="6991b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61323" y="2765866"/>
            <a:ext cx="8382" cy="8382"/>
          </a:xfrm>
          <a:custGeom>
            <a:avLst/>
            <a:gdLst>
              <a:gd name="connsiteX0" fmla="*/ 8382 w 8382"/>
              <a:gd name="connsiteY0" fmla="*/ 4191 h 8382"/>
              <a:gd name="connsiteX1" fmla="*/ 4191 w 8382"/>
              <a:gd name="connsiteY1" fmla="*/ 8382 h 8382"/>
              <a:gd name="connsiteX2" fmla="*/ 0 w 8382"/>
              <a:gd name="connsiteY2" fmla="*/ 4191 h 8382"/>
              <a:gd name="connsiteX3" fmla="*/ 4191 w 8382"/>
              <a:gd name="connsiteY3" fmla="*/ 0 h 8382"/>
              <a:gd name="connsiteX4" fmla="*/ 8382 w 8382"/>
              <a:gd name="connsiteY4" fmla="*/ 4191 h 83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" h="8382">
                <a:moveTo>
                  <a:pt x="8382" y="4191"/>
                </a:moveTo>
                <a:cubicBezTo>
                  <a:pt x="8382" y="6502"/>
                  <a:pt x="6502" y="8382"/>
                  <a:pt x="4191" y="8382"/>
                </a:cubicBezTo>
                <a:cubicBezTo>
                  <a:pt x="1867" y="8382"/>
                  <a:pt x="0" y="6502"/>
                  <a:pt x="0" y="4191"/>
                </a:cubicBezTo>
                <a:cubicBezTo>
                  <a:pt x="0" y="1880"/>
                  <a:pt x="1867" y="0"/>
                  <a:pt x="4191" y="0"/>
                </a:cubicBezTo>
                <a:cubicBezTo>
                  <a:pt x="6502" y="0"/>
                  <a:pt x="8382" y="1880"/>
                  <a:pt x="8382" y="4191"/>
                </a:cubicBezTo>
              </a:path>
            </a:pathLst>
          </a:custGeom>
          <a:solidFill>
            <a:srgbClr val="b9c8d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60926" y="2776741"/>
            <a:ext cx="9322" cy="7506"/>
          </a:xfrm>
          <a:custGeom>
            <a:avLst/>
            <a:gdLst>
              <a:gd name="connsiteX0" fmla="*/ 9322 w 9322"/>
              <a:gd name="connsiteY0" fmla="*/ 7506 h 7506"/>
              <a:gd name="connsiteX1" fmla="*/ 0 w 9322"/>
              <a:gd name="connsiteY1" fmla="*/ 7506 h 7506"/>
              <a:gd name="connsiteX2" fmla="*/ 0 w 9322"/>
              <a:gd name="connsiteY2" fmla="*/ 0 h 7506"/>
              <a:gd name="connsiteX3" fmla="*/ 9322 w 9322"/>
              <a:gd name="connsiteY3" fmla="*/ 0 h 75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322" h="7506">
                <a:moveTo>
                  <a:pt x="9322" y="7506"/>
                </a:moveTo>
                <a:lnTo>
                  <a:pt x="0" y="7506"/>
                </a:lnTo>
                <a:lnTo>
                  <a:pt x="0" y="0"/>
                </a:lnTo>
                <a:lnTo>
                  <a:pt x="9322" y="0"/>
                </a:lnTo>
                <a:close/>
              </a:path>
            </a:pathLst>
          </a:custGeom>
          <a:solidFill>
            <a:srgbClr val="b9c8d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60936" y="2775039"/>
            <a:ext cx="9296" cy="1753"/>
          </a:xfrm>
          <a:custGeom>
            <a:avLst/>
            <a:gdLst>
              <a:gd name="connsiteX0" fmla="*/ 0 w 9296"/>
              <a:gd name="connsiteY0" fmla="*/ 1753 h 1753"/>
              <a:gd name="connsiteX1" fmla="*/ 4648 w 9296"/>
              <a:gd name="connsiteY1" fmla="*/ 0 h 1753"/>
              <a:gd name="connsiteX2" fmla="*/ 9296 w 9296"/>
              <a:gd name="connsiteY2" fmla="*/ 1753 h 17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9296" h="1753">
                <a:moveTo>
                  <a:pt x="0" y="1753"/>
                </a:moveTo>
                <a:cubicBezTo>
                  <a:pt x="0" y="787"/>
                  <a:pt x="2083" y="0"/>
                  <a:pt x="4648" y="0"/>
                </a:cubicBezTo>
                <a:cubicBezTo>
                  <a:pt x="7214" y="0"/>
                  <a:pt x="9296" y="787"/>
                  <a:pt x="9296" y="1753"/>
                </a:cubicBezTo>
              </a:path>
            </a:pathLst>
          </a:custGeom>
          <a:solidFill>
            <a:srgbClr val="b9c8d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60931" y="2784243"/>
            <a:ext cx="9322" cy="7823"/>
          </a:xfrm>
          <a:custGeom>
            <a:avLst/>
            <a:gdLst>
              <a:gd name="connsiteX0" fmla="*/ 0 w 9322"/>
              <a:gd name="connsiteY0" fmla="*/ 0 h 7823"/>
              <a:gd name="connsiteX1" fmla="*/ 2235 w 9322"/>
              <a:gd name="connsiteY1" fmla="*/ 7823 h 7823"/>
              <a:gd name="connsiteX2" fmla="*/ 6934 w 9322"/>
              <a:gd name="connsiteY2" fmla="*/ 7811 h 7823"/>
              <a:gd name="connsiteX3" fmla="*/ 9322 w 9322"/>
              <a:gd name="connsiteY3" fmla="*/ 0 h 7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322" h="7823">
                <a:moveTo>
                  <a:pt x="0" y="0"/>
                </a:moveTo>
                <a:lnTo>
                  <a:pt x="2235" y="7823"/>
                </a:lnTo>
                <a:lnTo>
                  <a:pt x="6934" y="7811"/>
                </a:lnTo>
                <a:lnTo>
                  <a:pt x="9322" y="0"/>
                </a:lnTo>
                <a:close/>
              </a:path>
            </a:pathLst>
          </a:custGeom>
          <a:solidFill>
            <a:srgbClr val="b9c8d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54442" y="2758791"/>
            <a:ext cx="39014" cy="39027"/>
          </a:xfrm>
          <a:custGeom>
            <a:avLst/>
            <a:gdLst>
              <a:gd name="connsiteX0" fmla="*/ 19507 w 39014"/>
              <a:gd name="connsiteY0" fmla="*/ 39027 h 39027"/>
              <a:gd name="connsiteX1" fmla="*/ 39014 w 39014"/>
              <a:gd name="connsiteY1" fmla="*/ 19520 h 39027"/>
              <a:gd name="connsiteX2" fmla="*/ 19507 w 39014"/>
              <a:gd name="connsiteY2" fmla="*/ 0 h 39027"/>
              <a:gd name="connsiteX3" fmla="*/ 0 w 39014"/>
              <a:gd name="connsiteY3" fmla="*/ 19520 h 39027"/>
              <a:gd name="connsiteX4" fmla="*/ 19507 w 39014"/>
              <a:gd name="connsiteY4" fmla="*/ 39027 h 39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014" h="39027">
                <a:moveTo>
                  <a:pt x="19507" y="39027"/>
                </a:moveTo>
                <a:cubicBezTo>
                  <a:pt x="30277" y="39027"/>
                  <a:pt x="39014" y="30290"/>
                  <a:pt x="39014" y="19520"/>
                </a:cubicBezTo>
                <a:cubicBezTo>
                  <a:pt x="39014" y="8738"/>
                  <a:pt x="30277" y="0"/>
                  <a:pt x="19507" y="0"/>
                </a:cubicBezTo>
                <a:cubicBezTo>
                  <a:pt x="8738" y="0"/>
                  <a:pt x="0" y="8738"/>
                  <a:pt x="0" y="19520"/>
                </a:cubicBezTo>
                <a:cubicBezTo>
                  <a:pt x="0" y="30290"/>
                  <a:pt x="8738" y="39027"/>
                  <a:pt x="19507" y="39027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1067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0616" y="1308227"/>
            <a:ext cx="1412748" cy="1796796"/>
          </a:xfrm>
          <a:custGeom>
            <a:avLst/>
            <a:gdLst>
              <a:gd name="connsiteX0" fmla="*/ 0 w 1412748"/>
              <a:gd name="connsiteY0" fmla="*/ 0 h 1796796"/>
              <a:gd name="connsiteX1" fmla="*/ 1412748 w 1412748"/>
              <a:gd name="connsiteY1" fmla="*/ 0 h 1796796"/>
              <a:gd name="connsiteX2" fmla="*/ 1412748 w 1412748"/>
              <a:gd name="connsiteY2" fmla="*/ 1796796 h 1796796"/>
              <a:gd name="connsiteX3" fmla="*/ 0 w 1412748"/>
              <a:gd name="connsiteY3" fmla="*/ 1796796 h 1796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12748" h="1796796">
                <a:moveTo>
                  <a:pt x="0" y="0"/>
                </a:moveTo>
                <a:lnTo>
                  <a:pt x="1412748" y="0"/>
                </a:lnTo>
                <a:lnTo>
                  <a:pt x="1412748" y="1796796"/>
                </a:lnTo>
                <a:lnTo>
                  <a:pt x="0" y="1796796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27642" y="1334237"/>
            <a:ext cx="1280325" cy="1662506"/>
          </a:xfrm>
          <a:custGeom>
            <a:avLst/>
            <a:gdLst>
              <a:gd name="connsiteX0" fmla="*/ 0 w 1280325"/>
              <a:gd name="connsiteY0" fmla="*/ 1662506 h 1662506"/>
              <a:gd name="connsiteX1" fmla="*/ 1280325 w 1280325"/>
              <a:gd name="connsiteY1" fmla="*/ 1662506 h 1662506"/>
              <a:gd name="connsiteX2" fmla="*/ 1280325 w 1280325"/>
              <a:gd name="connsiteY2" fmla="*/ 0 h 1662506"/>
              <a:gd name="connsiteX3" fmla="*/ 0 w 1280325"/>
              <a:gd name="connsiteY3" fmla="*/ 0 h 16625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80325" h="1662506">
                <a:moveTo>
                  <a:pt x="0" y="1662506"/>
                </a:moveTo>
                <a:lnTo>
                  <a:pt x="1280325" y="1662506"/>
                </a:lnTo>
                <a:lnTo>
                  <a:pt x="128032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124200" y="1333500"/>
            <a:ext cx="1295400" cy="1663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245124" y="1837418"/>
            <a:ext cx="934166" cy="6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YOUR GUIDE TO BANKING WITH CAPITAL ONE BANK</a:t>
            </a:r>
          </a:p>
        </p:txBody>
      </p:sp>
      <p:sp>
        <p:nvSpPr>
          <p:cNvPr id="4" name="Freeform 3"/>
          <p:cNvSpPr/>
          <p:nvPr/>
        </p:nvSpPr>
        <p:spPr>
          <a:xfrm>
            <a:off x="4341406" y="1461748"/>
            <a:ext cx="4991" cy="5207"/>
          </a:xfrm>
          <a:custGeom>
            <a:avLst/>
            <a:gdLst>
              <a:gd name="connsiteX0" fmla="*/ 0 w 4991"/>
              <a:gd name="connsiteY0" fmla="*/ 0 h 5207"/>
              <a:gd name="connsiteX1" fmla="*/ 1016 w 4991"/>
              <a:gd name="connsiteY1" fmla="*/ 0 h 5207"/>
              <a:gd name="connsiteX2" fmla="*/ 2502 w 4991"/>
              <a:gd name="connsiteY2" fmla="*/ 4394 h 5207"/>
              <a:gd name="connsiteX3" fmla="*/ 4000 w 4991"/>
              <a:gd name="connsiteY3" fmla="*/ 0 h 5207"/>
              <a:gd name="connsiteX4" fmla="*/ 4991 w 4991"/>
              <a:gd name="connsiteY4" fmla="*/ 0 h 5207"/>
              <a:gd name="connsiteX5" fmla="*/ 4991 w 4991"/>
              <a:gd name="connsiteY5" fmla="*/ 5207 h 5207"/>
              <a:gd name="connsiteX6" fmla="*/ 4331 w 4991"/>
              <a:gd name="connsiteY6" fmla="*/ 5207 h 5207"/>
              <a:gd name="connsiteX7" fmla="*/ 4331 w 4991"/>
              <a:gd name="connsiteY7" fmla="*/ 2134 h 5207"/>
              <a:gd name="connsiteX8" fmla="*/ 4331 w 4991"/>
              <a:gd name="connsiteY8" fmla="*/ 1600 h 5207"/>
              <a:gd name="connsiteX9" fmla="*/ 4343 w 4991"/>
              <a:gd name="connsiteY9" fmla="*/ 813 h 5207"/>
              <a:gd name="connsiteX10" fmla="*/ 2845 w 4991"/>
              <a:gd name="connsiteY10" fmla="*/ 5207 h 5207"/>
              <a:gd name="connsiteX11" fmla="*/ 2159 w 4991"/>
              <a:gd name="connsiteY11" fmla="*/ 5207 h 5207"/>
              <a:gd name="connsiteX12" fmla="*/ 648 w 4991"/>
              <a:gd name="connsiteY12" fmla="*/ 813 h 5207"/>
              <a:gd name="connsiteX13" fmla="*/ 648 w 4991"/>
              <a:gd name="connsiteY13" fmla="*/ 978 h 5207"/>
              <a:gd name="connsiteX14" fmla="*/ 660 w 4991"/>
              <a:gd name="connsiteY14" fmla="*/ 1562 h 5207"/>
              <a:gd name="connsiteX15" fmla="*/ 673 w 4991"/>
              <a:gd name="connsiteY15" fmla="*/ 2134 h 5207"/>
              <a:gd name="connsiteX16" fmla="*/ 673 w 4991"/>
              <a:gd name="connsiteY16" fmla="*/ 5207 h 5207"/>
              <a:gd name="connsiteX17" fmla="*/ 0 w 4991"/>
              <a:gd name="connsiteY17" fmla="*/ 5207 h 52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4991" h="5207">
                <a:moveTo>
                  <a:pt x="0" y="0"/>
                </a:moveTo>
                <a:lnTo>
                  <a:pt x="1016" y="0"/>
                </a:lnTo>
                <a:lnTo>
                  <a:pt x="2502" y="4394"/>
                </a:lnTo>
                <a:lnTo>
                  <a:pt x="4000" y="0"/>
                </a:lnTo>
                <a:lnTo>
                  <a:pt x="4991" y="0"/>
                </a:lnTo>
                <a:lnTo>
                  <a:pt x="4991" y="5207"/>
                </a:lnTo>
                <a:lnTo>
                  <a:pt x="4331" y="5207"/>
                </a:lnTo>
                <a:lnTo>
                  <a:pt x="4331" y="2134"/>
                </a:lnTo>
                <a:cubicBezTo>
                  <a:pt x="4331" y="2032"/>
                  <a:pt x="4331" y="1854"/>
                  <a:pt x="4331" y="1600"/>
                </a:cubicBezTo>
                <a:cubicBezTo>
                  <a:pt x="4343" y="1359"/>
                  <a:pt x="4343" y="1092"/>
                  <a:pt x="4343" y="813"/>
                </a:cubicBezTo>
                <a:lnTo>
                  <a:pt x="2845" y="5207"/>
                </a:lnTo>
                <a:lnTo>
                  <a:pt x="2159" y="5207"/>
                </a:lnTo>
                <a:lnTo>
                  <a:pt x="648" y="813"/>
                </a:lnTo>
                <a:lnTo>
                  <a:pt x="648" y="978"/>
                </a:lnTo>
                <a:cubicBezTo>
                  <a:pt x="648" y="1105"/>
                  <a:pt x="660" y="1295"/>
                  <a:pt x="660" y="1562"/>
                </a:cubicBezTo>
                <a:cubicBezTo>
                  <a:pt x="673" y="1816"/>
                  <a:pt x="673" y="2007"/>
                  <a:pt x="673" y="2134"/>
                </a:cubicBezTo>
                <a:lnTo>
                  <a:pt x="673" y="5207"/>
                </a:lnTo>
                <a:lnTo>
                  <a:pt x="0" y="5207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5216" y="1449586"/>
            <a:ext cx="49326" cy="51372"/>
          </a:xfrm>
          <a:custGeom>
            <a:avLst/>
            <a:gdLst>
              <a:gd name="connsiteX0" fmla="*/ 7713 w 49326"/>
              <a:gd name="connsiteY0" fmla="*/ 31902 h 51372"/>
              <a:gd name="connsiteX1" fmla="*/ 21289 w 49326"/>
              <a:gd name="connsiteY1" fmla="*/ 48463 h 51372"/>
              <a:gd name="connsiteX2" fmla="*/ 41609 w 49326"/>
              <a:gd name="connsiteY2" fmla="*/ 18656 h 51372"/>
              <a:gd name="connsiteX3" fmla="*/ 27881 w 49326"/>
              <a:gd name="connsiteY3" fmla="*/ 2083 h 51372"/>
              <a:gd name="connsiteX4" fmla="*/ 7713 w 49326"/>
              <a:gd name="connsiteY4" fmla="*/ 31902 h 51372"/>
              <a:gd name="connsiteX5" fmla="*/ 17 w 49326"/>
              <a:gd name="connsiteY5" fmla="*/ 31420 h 51372"/>
              <a:gd name="connsiteX6" fmla="*/ 29328 w 49326"/>
              <a:gd name="connsiteY6" fmla="*/ 0 h 51372"/>
              <a:gd name="connsiteX7" fmla="*/ 49306 w 49326"/>
              <a:gd name="connsiteY7" fmla="*/ 19939 h 51372"/>
              <a:gd name="connsiteX8" fmla="*/ 20019 w 49326"/>
              <a:gd name="connsiteY8" fmla="*/ 51372 h 51372"/>
              <a:gd name="connsiteX9" fmla="*/ 17 w 49326"/>
              <a:gd name="connsiteY9" fmla="*/ 31420 h 513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49326" h="51372">
                <a:moveTo>
                  <a:pt x="7713" y="31902"/>
                </a:moveTo>
                <a:cubicBezTo>
                  <a:pt x="8018" y="40996"/>
                  <a:pt x="13771" y="48463"/>
                  <a:pt x="21289" y="48463"/>
                </a:cubicBezTo>
                <a:cubicBezTo>
                  <a:pt x="35844" y="48463"/>
                  <a:pt x="42041" y="30594"/>
                  <a:pt x="41609" y="18656"/>
                </a:cubicBezTo>
                <a:cubicBezTo>
                  <a:pt x="41305" y="9525"/>
                  <a:pt x="35386" y="2083"/>
                  <a:pt x="27881" y="2083"/>
                </a:cubicBezTo>
                <a:cubicBezTo>
                  <a:pt x="15371" y="2083"/>
                  <a:pt x="7281" y="19888"/>
                  <a:pt x="7713" y="31902"/>
                </a:cubicBezTo>
                <a:moveTo>
                  <a:pt x="17" y="31420"/>
                </a:moveTo>
                <a:cubicBezTo>
                  <a:pt x="-517" y="15888"/>
                  <a:pt x="11650" y="0"/>
                  <a:pt x="29328" y="0"/>
                </a:cubicBezTo>
                <a:cubicBezTo>
                  <a:pt x="41152" y="0"/>
                  <a:pt x="48886" y="7887"/>
                  <a:pt x="49306" y="19939"/>
                </a:cubicBezTo>
                <a:cubicBezTo>
                  <a:pt x="49877" y="36335"/>
                  <a:pt x="38523" y="51372"/>
                  <a:pt x="20019" y="51372"/>
                </a:cubicBezTo>
                <a:cubicBezTo>
                  <a:pt x="8183" y="51372"/>
                  <a:pt x="461" y="43510"/>
                  <a:pt x="17" y="3142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79082" y="1493815"/>
            <a:ext cx="48082" cy="25273"/>
          </a:xfrm>
          <a:custGeom>
            <a:avLst/>
            <a:gdLst>
              <a:gd name="connsiteX0" fmla="*/ 46812 w 48082"/>
              <a:gd name="connsiteY0" fmla="*/ 0 h 25273"/>
              <a:gd name="connsiteX1" fmla="*/ 46520 w 48082"/>
              <a:gd name="connsiteY1" fmla="*/ 165 h 25273"/>
              <a:gd name="connsiteX2" fmla="*/ 0 w 48082"/>
              <a:gd name="connsiteY2" fmla="*/ 25273 h 25273"/>
              <a:gd name="connsiteX3" fmla="*/ 48082 w 48082"/>
              <a:gd name="connsiteY3" fmla="*/ 1841 h 25273"/>
              <a:gd name="connsiteX4" fmla="*/ 46812 w 48082"/>
              <a:gd name="connsiteY4" fmla="*/ 0 h 25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82" h="25273">
                <a:moveTo>
                  <a:pt x="46812" y="0"/>
                </a:moveTo>
                <a:cubicBezTo>
                  <a:pt x="46723" y="51"/>
                  <a:pt x="46622" y="114"/>
                  <a:pt x="46520" y="165"/>
                </a:cubicBezTo>
                <a:cubicBezTo>
                  <a:pt x="30429" y="9017"/>
                  <a:pt x="14427" y="17653"/>
                  <a:pt x="0" y="25273"/>
                </a:cubicBezTo>
                <a:cubicBezTo>
                  <a:pt x="18606" y="16878"/>
                  <a:pt x="33744" y="9474"/>
                  <a:pt x="48082" y="1841"/>
                </a:cubicBezTo>
                <a:cubicBezTo>
                  <a:pt x="47638" y="1257"/>
                  <a:pt x="47206" y="648"/>
                  <a:pt x="46812" y="0"/>
                </a:cubicBezTo>
              </a:path>
            </a:pathLst>
          </a:custGeom>
          <a:solidFill>
            <a:srgbClr val="b4111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76604" y="1412579"/>
            <a:ext cx="49650" cy="54077"/>
          </a:xfrm>
          <a:custGeom>
            <a:avLst/>
            <a:gdLst>
              <a:gd name="connsiteX0" fmla="*/ 46520 w 49650"/>
              <a:gd name="connsiteY0" fmla="*/ 0 h 54077"/>
              <a:gd name="connsiteX1" fmla="*/ 0 w 49650"/>
              <a:gd name="connsiteY1" fmla="*/ 50876 h 54077"/>
              <a:gd name="connsiteX2" fmla="*/ 622 w 49650"/>
              <a:gd name="connsiteY2" fmla="*/ 54077 h 54077"/>
              <a:gd name="connsiteX3" fmla="*/ 851 w 49650"/>
              <a:gd name="connsiteY3" fmla="*/ 53937 h 54077"/>
              <a:gd name="connsiteX4" fmla="*/ 46520 w 49650"/>
              <a:gd name="connsiteY4" fmla="*/ 0 h 540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50" h="54077">
                <a:moveTo>
                  <a:pt x="46520" y="0"/>
                </a:moveTo>
                <a:cubicBezTo>
                  <a:pt x="50851" y="11951"/>
                  <a:pt x="29883" y="30988"/>
                  <a:pt x="0" y="50876"/>
                </a:cubicBezTo>
                <a:cubicBezTo>
                  <a:pt x="267" y="51905"/>
                  <a:pt x="483" y="52972"/>
                  <a:pt x="622" y="54077"/>
                </a:cubicBezTo>
                <a:cubicBezTo>
                  <a:pt x="711" y="54038"/>
                  <a:pt x="775" y="53988"/>
                  <a:pt x="851" y="53937"/>
                </a:cubicBezTo>
                <a:cubicBezTo>
                  <a:pt x="37744" y="31280"/>
                  <a:pt x="57785" y="17056"/>
                  <a:pt x="46520" y="0"/>
                </a:cubicBezTo>
              </a:path>
            </a:pathLst>
          </a:custGeom>
          <a:solidFill>
            <a:srgbClr val="b4111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28553" y="1346378"/>
            <a:ext cx="253987" cy="277597"/>
          </a:xfrm>
          <a:custGeom>
            <a:avLst/>
            <a:gdLst>
              <a:gd name="connsiteX0" fmla="*/ 0 w 253987"/>
              <a:gd name="connsiteY0" fmla="*/ 78854 h 277597"/>
              <a:gd name="connsiteX1" fmla="*/ 105677 w 253987"/>
              <a:gd name="connsiteY1" fmla="*/ 277597 h 277597"/>
              <a:gd name="connsiteX2" fmla="*/ 253987 w 253987"/>
              <a:gd name="connsiteY2" fmla="*/ 198742 h 277597"/>
              <a:gd name="connsiteX3" fmla="*/ 148311 w 253987"/>
              <a:gd name="connsiteY3" fmla="*/ 0 h 2775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53987" h="277597">
                <a:moveTo>
                  <a:pt x="0" y="78854"/>
                </a:moveTo>
                <a:lnTo>
                  <a:pt x="105677" y="277597"/>
                </a:lnTo>
                <a:lnTo>
                  <a:pt x="253987" y="198742"/>
                </a:lnTo>
                <a:lnTo>
                  <a:pt x="148311" y="0"/>
                </a:lnTo>
                <a:close/>
              </a:path>
            </a:pathLst>
          </a:custGeom>
          <a:solidFill>
            <a:srgbClr val="b4111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76867" y="1345979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49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49" y="0"/>
                </a:lnTo>
                <a:close/>
              </a:path>
            </a:pathLst>
          </a:custGeom>
          <a:solidFill>
            <a:srgbClr val="b5131b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77622" y="1345568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b5141b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78375" y="1345166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b5161c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79128" y="1344776"/>
            <a:ext cx="106426" cy="199149"/>
          </a:xfrm>
          <a:custGeom>
            <a:avLst/>
            <a:gdLst>
              <a:gd name="connsiteX0" fmla="*/ 0 w 106426"/>
              <a:gd name="connsiteY0" fmla="*/ 394 h 199149"/>
              <a:gd name="connsiteX1" fmla="*/ 105677 w 106426"/>
              <a:gd name="connsiteY1" fmla="*/ 199149 h 199149"/>
              <a:gd name="connsiteX2" fmla="*/ 106426 w 106426"/>
              <a:gd name="connsiteY2" fmla="*/ 198742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394"/>
                </a:moveTo>
                <a:lnTo>
                  <a:pt x="105677" y="199149"/>
                </a:lnTo>
                <a:lnTo>
                  <a:pt x="106426" y="198742"/>
                </a:lnTo>
                <a:lnTo>
                  <a:pt x="749" y="0"/>
                </a:lnTo>
                <a:close/>
              </a:path>
            </a:pathLst>
          </a:custGeom>
          <a:solidFill>
            <a:srgbClr val="b5171c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79882" y="1344366"/>
            <a:ext cx="106426" cy="199161"/>
          </a:xfrm>
          <a:custGeom>
            <a:avLst/>
            <a:gdLst>
              <a:gd name="connsiteX0" fmla="*/ 0 w 106426"/>
              <a:gd name="connsiteY0" fmla="*/ 406 h 199161"/>
              <a:gd name="connsiteX1" fmla="*/ 105677 w 106426"/>
              <a:gd name="connsiteY1" fmla="*/ 199161 h 199161"/>
              <a:gd name="connsiteX2" fmla="*/ 106426 w 106426"/>
              <a:gd name="connsiteY2" fmla="*/ 198755 h 199161"/>
              <a:gd name="connsiteX3" fmla="*/ 749 w 106426"/>
              <a:gd name="connsiteY3" fmla="*/ 0 h 199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61">
                <a:moveTo>
                  <a:pt x="0" y="406"/>
                </a:moveTo>
                <a:lnTo>
                  <a:pt x="105677" y="199161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b6191c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80637" y="1343965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b61a1d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81390" y="1343575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49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49" y="0"/>
                </a:lnTo>
                <a:close/>
              </a:path>
            </a:pathLst>
          </a:custGeom>
          <a:solidFill>
            <a:srgbClr val="b61c1d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82143" y="1343163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b61d1e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82897" y="1342762"/>
            <a:ext cx="106426" cy="199161"/>
          </a:xfrm>
          <a:custGeom>
            <a:avLst/>
            <a:gdLst>
              <a:gd name="connsiteX0" fmla="*/ 0 w 106426"/>
              <a:gd name="connsiteY0" fmla="*/ 406 h 199161"/>
              <a:gd name="connsiteX1" fmla="*/ 105677 w 106426"/>
              <a:gd name="connsiteY1" fmla="*/ 199161 h 199161"/>
              <a:gd name="connsiteX2" fmla="*/ 106426 w 106426"/>
              <a:gd name="connsiteY2" fmla="*/ 198755 h 199161"/>
              <a:gd name="connsiteX3" fmla="*/ 749 w 106426"/>
              <a:gd name="connsiteY3" fmla="*/ 0 h 199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61">
                <a:moveTo>
                  <a:pt x="0" y="406"/>
                </a:moveTo>
                <a:lnTo>
                  <a:pt x="105677" y="199161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b71e1e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83651" y="1342361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b7201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84402" y="1341972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49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49" y="0"/>
                </a:lnTo>
                <a:close/>
              </a:path>
            </a:pathLst>
          </a:custGeom>
          <a:solidFill>
            <a:srgbClr val="b7211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85154" y="1341561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b72220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85910" y="1341158"/>
            <a:ext cx="106426" cy="199161"/>
          </a:xfrm>
          <a:custGeom>
            <a:avLst/>
            <a:gdLst>
              <a:gd name="connsiteX0" fmla="*/ 0 w 106426"/>
              <a:gd name="connsiteY0" fmla="*/ 406 h 199161"/>
              <a:gd name="connsiteX1" fmla="*/ 105677 w 106426"/>
              <a:gd name="connsiteY1" fmla="*/ 199161 h 199161"/>
              <a:gd name="connsiteX2" fmla="*/ 106426 w 106426"/>
              <a:gd name="connsiteY2" fmla="*/ 198755 h 199161"/>
              <a:gd name="connsiteX3" fmla="*/ 762 w 106426"/>
              <a:gd name="connsiteY3" fmla="*/ 0 h 199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61">
                <a:moveTo>
                  <a:pt x="0" y="406"/>
                </a:moveTo>
                <a:lnTo>
                  <a:pt x="105677" y="199161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b82320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86665" y="1340769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49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49" y="0"/>
                </a:lnTo>
                <a:close/>
              </a:path>
            </a:pathLst>
          </a:custGeom>
          <a:solidFill>
            <a:srgbClr val="b82421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87417" y="1340358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b82621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88169" y="1339957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b82721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88925" y="1339567"/>
            <a:ext cx="106426" cy="199149"/>
          </a:xfrm>
          <a:custGeom>
            <a:avLst/>
            <a:gdLst>
              <a:gd name="connsiteX0" fmla="*/ 0 w 106426"/>
              <a:gd name="connsiteY0" fmla="*/ 394 h 199149"/>
              <a:gd name="connsiteX1" fmla="*/ 105677 w 106426"/>
              <a:gd name="connsiteY1" fmla="*/ 199149 h 199149"/>
              <a:gd name="connsiteX2" fmla="*/ 106426 w 106426"/>
              <a:gd name="connsiteY2" fmla="*/ 198742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394"/>
                </a:moveTo>
                <a:lnTo>
                  <a:pt x="105677" y="199149"/>
                </a:lnTo>
                <a:lnTo>
                  <a:pt x="106426" y="198742"/>
                </a:lnTo>
                <a:lnTo>
                  <a:pt x="762" y="0"/>
                </a:lnTo>
                <a:close/>
              </a:path>
            </a:pathLst>
          </a:custGeom>
          <a:solidFill>
            <a:srgbClr val="b92822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89680" y="1339157"/>
            <a:ext cx="106426" cy="199161"/>
          </a:xfrm>
          <a:custGeom>
            <a:avLst/>
            <a:gdLst>
              <a:gd name="connsiteX0" fmla="*/ 0 w 106426"/>
              <a:gd name="connsiteY0" fmla="*/ 406 h 199161"/>
              <a:gd name="connsiteX1" fmla="*/ 105677 w 106426"/>
              <a:gd name="connsiteY1" fmla="*/ 199161 h 199161"/>
              <a:gd name="connsiteX2" fmla="*/ 106426 w 106426"/>
              <a:gd name="connsiteY2" fmla="*/ 198755 h 199161"/>
              <a:gd name="connsiteX3" fmla="*/ 749 w 106426"/>
              <a:gd name="connsiteY3" fmla="*/ 0 h 199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61">
                <a:moveTo>
                  <a:pt x="0" y="406"/>
                </a:moveTo>
                <a:lnTo>
                  <a:pt x="105677" y="199161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b92922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90432" y="1338754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b92a23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91184" y="1338365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62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62" y="0"/>
                </a:lnTo>
                <a:close/>
              </a:path>
            </a:pathLst>
          </a:custGeom>
          <a:solidFill>
            <a:srgbClr val="b92b23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91940" y="1337954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ba2c24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92694" y="1337553"/>
            <a:ext cx="106426" cy="199161"/>
          </a:xfrm>
          <a:custGeom>
            <a:avLst/>
            <a:gdLst>
              <a:gd name="connsiteX0" fmla="*/ 0 w 106426"/>
              <a:gd name="connsiteY0" fmla="*/ 406 h 199161"/>
              <a:gd name="connsiteX1" fmla="*/ 105677 w 106426"/>
              <a:gd name="connsiteY1" fmla="*/ 199161 h 199161"/>
              <a:gd name="connsiteX2" fmla="*/ 106426 w 106426"/>
              <a:gd name="connsiteY2" fmla="*/ 198755 h 199161"/>
              <a:gd name="connsiteX3" fmla="*/ 749 w 106426"/>
              <a:gd name="connsiteY3" fmla="*/ 0 h 199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61">
                <a:moveTo>
                  <a:pt x="0" y="406"/>
                </a:moveTo>
                <a:lnTo>
                  <a:pt x="105677" y="199161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ba2d24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93446" y="1337164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49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49" y="0"/>
                </a:lnTo>
                <a:close/>
              </a:path>
            </a:pathLst>
          </a:custGeom>
          <a:solidFill>
            <a:srgbClr val="ba2e25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94199" y="1336752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ba2f25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94954" y="1336351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bb3026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95709" y="1335961"/>
            <a:ext cx="106426" cy="199149"/>
          </a:xfrm>
          <a:custGeom>
            <a:avLst/>
            <a:gdLst>
              <a:gd name="connsiteX0" fmla="*/ 0 w 106426"/>
              <a:gd name="connsiteY0" fmla="*/ 394 h 199149"/>
              <a:gd name="connsiteX1" fmla="*/ 105677 w 106426"/>
              <a:gd name="connsiteY1" fmla="*/ 199149 h 199149"/>
              <a:gd name="connsiteX2" fmla="*/ 106426 w 106426"/>
              <a:gd name="connsiteY2" fmla="*/ 198742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394"/>
                </a:moveTo>
                <a:lnTo>
                  <a:pt x="105677" y="199149"/>
                </a:lnTo>
                <a:lnTo>
                  <a:pt x="106426" y="198742"/>
                </a:lnTo>
                <a:lnTo>
                  <a:pt x="749" y="0"/>
                </a:lnTo>
                <a:close/>
              </a:path>
            </a:pathLst>
          </a:custGeom>
          <a:solidFill>
            <a:srgbClr val="bb3126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96462" y="1335550"/>
            <a:ext cx="106426" cy="199161"/>
          </a:xfrm>
          <a:custGeom>
            <a:avLst/>
            <a:gdLst>
              <a:gd name="connsiteX0" fmla="*/ 0 w 106426"/>
              <a:gd name="connsiteY0" fmla="*/ 406 h 199161"/>
              <a:gd name="connsiteX1" fmla="*/ 105677 w 106426"/>
              <a:gd name="connsiteY1" fmla="*/ 199161 h 199161"/>
              <a:gd name="connsiteX2" fmla="*/ 106426 w 106426"/>
              <a:gd name="connsiteY2" fmla="*/ 198755 h 199161"/>
              <a:gd name="connsiteX3" fmla="*/ 749 w 106426"/>
              <a:gd name="connsiteY3" fmla="*/ 0 h 199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61">
                <a:moveTo>
                  <a:pt x="0" y="406"/>
                </a:moveTo>
                <a:lnTo>
                  <a:pt x="105677" y="199161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bb322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97214" y="1335148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bb3328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97968" y="1334760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62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62" y="0"/>
                </a:lnTo>
                <a:close/>
              </a:path>
            </a:pathLst>
          </a:custGeom>
          <a:solidFill>
            <a:srgbClr val="bc3428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98724" y="1334348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bc3529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99476" y="1333946"/>
            <a:ext cx="106426" cy="199161"/>
          </a:xfrm>
          <a:custGeom>
            <a:avLst/>
            <a:gdLst>
              <a:gd name="connsiteX0" fmla="*/ 0 w 106426"/>
              <a:gd name="connsiteY0" fmla="*/ 406 h 199161"/>
              <a:gd name="connsiteX1" fmla="*/ 105677 w 106426"/>
              <a:gd name="connsiteY1" fmla="*/ 199161 h 199161"/>
              <a:gd name="connsiteX2" fmla="*/ 106426 w 106426"/>
              <a:gd name="connsiteY2" fmla="*/ 198755 h 199161"/>
              <a:gd name="connsiteX3" fmla="*/ 749 w 106426"/>
              <a:gd name="connsiteY3" fmla="*/ 0 h 199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61">
                <a:moveTo>
                  <a:pt x="0" y="406"/>
                </a:moveTo>
                <a:lnTo>
                  <a:pt x="105677" y="199161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bc3629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00228" y="1333557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49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49" y="0"/>
                </a:lnTo>
                <a:close/>
              </a:path>
            </a:pathLst>
          </a:custGeom>
          <a:solidFill>
            <a:srgbClr val="bc372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00980" y="1333147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bd382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01735" y="1332744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bd392b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02491" y="1332356"/>
            <a:ext cx="106426" cy="199149"/>
          </a:xfrm>
          <a:custGeom>
            <a:avLst/>
            <a:gdLst>
              <a:gd name="connsiteX0" fmla="*/ 0 w 106426"/>
              <a:gd name="connsiteY0" fmla="*/ 394 h 199149"/>
              <a:gd name="connsiteX1" fmla="*/ 105677 w 106426"/>
              <a:gd name="connsiteY1" fmla="*/ 199149 h 199149"/>
              <a:gd name="connsiteX2" fmla="*/ 106426 w 106426"/>
              <a:gd name="connsiteY2" fmla="*/ 198742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394"/>
                </a:moveTo>
                <a:lnTo>
                  <a:pt x="105677" y="199149"/>
                </a:lnTo>
                <a:lnTo>
                  <a:pt x="106426" y="198742"/>
                </a:lnTo>
                <a:lnTo>
                  <a:pt x="749" y="0"/>
                </a:lnTo>
                <a:close/>
              </a:path>
            </a:pathLst>
          </a:custGeom>
          <a:solidFill>
            <a:srgbClr val="bd392b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03243" y="1331944"/>
            <a:ext cx="106426" cy="199161"/>
          </a:xfrm>
          <a:custGeom>
            <a:avLst/>
            <a:gdLst>
              <a:gd name="connsiteX0" fmla="*/ 0 w 106426"/>
              <a:gd name="connsiteY0" fmla="*/ 406 h 199161"/>
              <a:gd name="connsiteX1" fmla="*/ 105677 w 106426"/>
              <a:gd name="connsiteY1" fmla="*/ 199161 h 199161"/>
              <a:gd name="connsiteX2" fmla="*/ 106426 w 106426"/>
              <a:gd name="connsiteY2" fmla="*/ 198755 h 199161"/>
              <a:gd name="connsiteX3" fmla="*/ 749 w 106426"/>
              <a:gd name="connsiteY3" fmla="*/ 0 h 199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61">
                <a:moveTo>
                  <a:pt x="0" y="406"/>
                </a:moveTo>
                <a:lnTo>
                  <a:pt x="105677" y="199161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bd3a2c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03995" y="1331543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be3b2d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04750" y="1331154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62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62" y="0"/>
                </a:lnTo>
                <a:close/>
              </a:path>
            </a:pathLst>
          </a:custGeom>
          <a:solidFill>
            <a:srgbClr val="be3c2d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05506" y="1330348"/>
            <a:ext cx="107188" cy="199542"/>
          </a:xfrm>
          <a:custGeom>
            <a:avLst/>
            <a:gdLst>
              <a:gd name="connsiteX0" fmla="*/ 0 w 107188"/>
              <a:gd name="connsiteY0" fmla="*/ 800 h 199542"/>
              <a:gd name="connsiteX1" fmla="*/ 105677 w 107188"/>
              <a:gd name="connsiteY1" fmla="*/ 199542 h 199542"/>
              <a:gd name="connsiteX2" fmla="*/ 107188 w 107188"/>
              <a:gd name="connsiteY2" fmla="*/ 198742 h 199542"/>
              <a:gd name="connsiteX3" fmla="*/ 1499 w 107188"/>
              <a:gd name="connsiteY3" fmla="*/ 0 h 199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7188" h="199542">
                <a:moveTo>
                  <a:pt x="0" y="800"/>
                </a:moveTo>
                <a:lnTo>
                  <a:pt x="105677" y="199542"/>
                </a:lnTo>
                <a:lnTo>
                  <a:pt x="107188" y="198742"/>
                </a:lnTo>
                <a:lnTo>
                  <a:pt x="1499" y="0"/>
                </a:lnTo>
                <a:close/>
              </a:path>
            </a:pathLst>
          </a:custGeom>
          <a:solidFill>
            <a:srgbClr val="be3d2e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07010" y="1329952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62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62" y="0"/>
                </a:lnTo>
                <a:close/>
              </a:path>
            </a:pathLst>
          </a:custGeom>
          <a:solidFill>
            <a:srgbClr val="bf3e2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07764" y="1329540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bf3f2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08520" y="1329139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bf4030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09271" y="1328749"/>
            <a:ext cx="106426" cy="199149"/>
          </a:xfrm>
          <a:custGeom>
            <a:avLst/>
            <a:gdLst>
              <a:gd name="connsiteX0" fmla="*/ 0 w 106426"/>
              <a:gd name="connsiteY0" fmla="*/ 394 h 199149"/>
              <a:gd name="connsiteX1" fmla="*/ 105677 w 106426"/>
              <a:gd name="connsiteY1" fmla="*/ 199149 h 199149"/>
              <a:gd name="connsiteX2" fmla="*/ 106426 w 106426"/>
              <a:gd name="connsiteY2" fmla="*/ 198742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394"/>
                </a:moveTo>
                <a:lnTo>
                  <a:pt x="105677" y="199149"/>
                </a:lnTo>
                <a:lnTo>
                  <a:pt x="106426" y="198742"/>
                </a:lnTo>
                <a:lnTo>
                  <a:pt x="749" y="0"/>
                </a:lnTo>
                <a:close/>
              </a:path>
            </a:pathLst>
          </a:custGeom>
          <a:solidFill>
            <a:srgbClr val="c04130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10025" y="1328337"/>
            <a:ext cx="106426" cy="199161"/>
          </a:xfrm>
          <a:custGeom>
            <a:avLst/>
            <a:gdLst>
              <a:gd name="connsiteX0" fmla="*/ 0 w 106426"/>
              <a:gd name="connsiteY0" fmla="*/ 406 h 199161"/>
              <a:gd name="connsiteX1" fmla="*/ 105677 w 106426"/>
              <a:gd name="connsiteY1" fmla="*/ 199161 h 199161"/>
              <a:gd name="connsiteX2" fmla="*/ 106426 w 106426"/>
              <a:gd name="connsiteY2" fmla="*/ 198755 h 199161"/>
              <a:gd name="connsiteX3" fmla="*/ 762 w 106426"/>
              <a:gd name="connsiteY3" fmla="*/ 0 h 199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61">
                <a:moveTo>
                  <a:pt x="0" y="406"/>
                </a:moveTo>
                <a:lnTo>
                  <a:pt x="105677" y="199161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c04332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10779" y="1327936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c04332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11535" y="1327548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49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49" y="0"/>
                </a:lnTo>
                <a:close/>
              </a:path>
            </a:pathLst>
          </a:custGeom>
          <a:solidFill>
            <a:srgbClr val="c14433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12286" y="1327136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c14634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13038" y="1326735"/>
            <a:ext cx="106426" cy="199161"/>
          </a:xfrm>
          <a:custGeom>
            <a:avLst/>
            <a:gdLst>
              <a:gd name="connsiteX0" fmla="*/ 0 w 106426"/>
              <a:gd name="connsiteY0" fmla="*/ 406 h 199161"/>
              <a:gd name="connsiteX1" fmla="*/ 105677 w 106426"/>
              <a:gd name="connsiteY1" fmla="*/ 199161 h 199161"/>
              <a:gd name="connsiteX2" fmla="*/ 106426 w 106426"/>
              <a:gd name="connsiteY2" fmla="*/ 198755 h 199161"/>
              <a:gd name="connsiteX3" fmla="*/ 762 w 106426"/>
              <a:gd name="connsiteY3" fmla="*/ 0 h 199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61">
                <a:moveTo>
                  <a:pt x="0" y="406"/>
                </a:moveTo>
                <a:lnTo>
                  <a:pt x="105677" y="199161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c24836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13794" y="1326346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49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49" y="0"/>
                </a:lnTo>
                <a:close/>
              </a:path>
            </a:pathLst>
          </a:custGeom>
          <a:solidFill>
            <a:srgbClr val="c24936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14546" y="1325935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c34a38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15301" y="1325532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c34c39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16053" y="1325143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49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49" y="0"/>
                </a:lnTo>
                <a:close/>
              </a:path>
            </a:pathLst>
          </a:custGeom>
          <a:solidFill>
            <a:srgbClr val="c44e3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16805" y="1324732"/>
            <a:ext cx="106426" cy="199161"/>
          </a:xfrm>
          <a:custGeom>
            <a:avLst/>
            <a:gdLst>
              <a:gd name="connsiteX0" fmla="*/ 0 w 106426"/>
              <a:gd name="connsiteY0" fmla="*/ 406 h 199161"/>
              <a:gd name="connsiteX1" fmla="*/ 105677 w 106426"/>
              <a:gd name="connsiteY1" fmla="*/ 199161 h 199161"/>
              <a:gd name="connsiteX2" fmla="*/ 106426 w 106426"/>
              <a:gd name="connsiteY2" fmla="*/ 198755 h 199161"/>
              <a:gd name="connsiteX3" fmla="*/ 762 w 106426"/>
              <a:gd name="connsiteY3" fmla="*/ 0 h 199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61">
                <a:moveTo>
                  <a:pt x="0" y="406"/>
                </a:moveTo>
                <a:lnTo>
                  <a:pt x="105677" y="199161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c44f3b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17561" y="1324331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c4503c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18316" y="1323942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49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49" y="0"/>
                </a:lnTo>
                <a:close/>
              </a:path>
            </a:pathLst>
          </a:custGeom>
          <a:solidFill>
            <a:srgbClr val="c5523d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19068" y="1323530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c5533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19820" y="1323128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c65541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0574" y="1322739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62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62" y="0"/>
                </a:lnTo>
                <a:close/>
              </a:path>
            </a:pathLst>
          </a:custGeom>
          <a:solidFill>
            <a:srgbClr val="c75743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1330" y="1322328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c75944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2082" y="1321926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c85b45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2835" y="1321525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c85c4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3589" y="1321135"/>
            <a:ext cx="106426" cy="199149"/>
          </a:xfrm>
          <a:custGeom>
            <a:avLst/>
            <a:gdLst>
              <a:gd name="connsiteX0" fmla="*/ 0 w 106426"/>
              <a:gd name="connsiteY0" fmla="*/ 394 h 199149"/>
              <a:gd name="connsiteX1" fmla="*/ 105677 w 106426"/>
              <a:gd name="connsiteY1" fmla="*/ 199149 h 199149"/>
              <a:gd name="connsiteX2" fmla="*/ 106426 w 106426"/>
              <a:gd name="connsiteY2" fmla="*/ 198742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394"/>
                </a:moveTo>
                <a:lnTo>
                  <a:pt x="105677" y="199149"/>
                </a:lnTo>
                <a:lnTo>
                  <a:pt x="106426" y="198742"/>
                </a:lnTo>
                <a:lnTo>
                  <a:pt x="762" y="0"/>
                </a:lnTo>
                <a:close/>
              </a:path>
            </a:pathLst>
          </a:custGeom>
          <a:solidFill>
            <a:srgbClr val="c95e48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4345" y="1320725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ca604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5097" y="1320322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ca614b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5849" y="1319934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62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62" y="0"/>
                </a:lnTo>
                <a:close/>
              </a:path>
            </a:pathLst>
          </a:custGeom>
          <a:solidFill>
            <a:srgbClr val="cb634d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6604" y="1319522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cc664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7360" y="1319121"/>
            <a:ext cx="106426" cy="199161"/>
          </a:xfrm>
          <a:custGeom>
            <a:avLst/>
            <a:gdLst>
              <a:gd name="connsiteX0" fmla="*/ 0 w 106426"/>
              <a:gd name="connsiteY0" fmla="*/ 406 h 199161"/>
              <a:gd name="connsiteX1" fmla="*/ 105677 w 106426"/>
              <a:gd name="connsiteY1" fmla="*/ 199161 h 199161"/>
              <a:gd name="connsiteX2" fmla="*/ 106426 w 106426"/>
              <a:gd name="connsiteY2" fmla="*/ 198755 h 199161"/>
              <a:gd name="connsiteX3" fmla="*/ 749 w 106426"/>
              <a:gd name="connsiteY3" fmla="*/ 0 h 199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61">
                <a:moveTo>
                  <a:pt x="0" y="406"/>
                </a:moveTo>
                <a:lnTo>
                  <a:pt x="105677" y="199161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cc6750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8112" y="1318732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49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49" y="0"/>
                </a:lnTo>
                <a:close/>
              </a:path>
            </a:pathLst>
          </a:custGeom>
          <a:solidFill>
            <a:srgbClr val="cd6952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8864" y="1318321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ce6b54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9616" y="1317918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ce6c55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30371" y="1317530"/>
            <a:ext cx="106426" cy="199149"/>
          </a:xfrm>
          <a:custGeom>
            <a:avLst/>
            <a:gdLst>
              <a:gd name="connsiteX0" fmla="*/ 0 w 106426"/>
              <a:gd name="connsiteY0" fmla="*/ 394 h 199149"/>
              <a:gd name="connsiteX1" fmla="*/ 105677 w 106426"/>
              <a:gd name="connsiteY1" fmla="*/ 199149 h 199149"/>
              <a:gd name="connsiteX2" fmla="*/ 106426 w 106426"/>
              <a:gd name="connsiteY2" fmla="*/ 198742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394"/>
                </a:moveTo>
                <a:lnTo>
                  <a:pt x="105677" y="199149"/>
                </a:lnTo>
                <a:lnTo>
                  <a:pt x="106426" y="198742"/>
                </a:lnTo>
                <a:lnTo>
                  <a:pt x="762" y="0"/>
                </a:lnTo>
                <a:close/>
              </a:path>
            </a:pathLst>
          </a:custGeom>
          <a:solidFill>
            <a:srgbClr val="cf6e58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31127" y="1317118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d07059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31879" y="1316717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d1725b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32631" y="1316327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62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62" y="0"/>
                </a:lnTo>
                <a:close/>
              </a:path>
            </a:pathLst>
          </a:custGeom>
          <a:solidFill>
            <a:srgbClr val="d1755e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33386" y="1315917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d2765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34141" y="1315514"/>
            <a:ext cx="106426" cy="199161"/>
          </a:xfrm>
          <a:custGeom>
            <a:avLst/>
            <a:gdLst>
              <a:gd name="connsiteX0" fmla="*/ 0 w 106426"/>
              <a:gd name="connsiteY0" fmla="*/ 406 h 199161"/>
              <a:gd name="connsiteX1" fmla="*/ 105677 w 106426"/>
              <a:gd name="connsiteY1" fmla="*/ 199161 h 199161"/>
              <a:gd name="connsiteX2" fmla="*/ 106426 w 106426"/>
              <a:gd name="connsiteY2" fmla="*/ 198755 h 199161"/>
              <a:gd name="connsiteX3" fmla="*/ 749 w 106426"/>
              <a:gd name="connsiteY3" fmla="*/ 0 h 199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61">
                <a:moveTo>
                  <a:pt x="0" y="406"/>
                </a:moveTo>
                <a:lnTo>
                  <a:pt x="105677" y="199161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d37861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34894" y="1315126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49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49" y="0"/>
                </a:lnTo>
                <a:close/>
              </a:path>
            </a:pathLst>
          </a:custGeom>
          <a:solidFill>
            <a:srgbClr val="d37a63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35646" y="1314715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d47c65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36400" y="1314313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d57f68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37156" y="1313924"/>
            <a:ext cx="106426" cy="199149"/>
          </a:xfrm>
          <a:custGeom>
            <a:avLst/>
            <a:gdLst>
              <a:gd name="connsiteX0" fmla="*/ 0 w 106426"/>
              <a:gd name="connsiteY0" fmla="*/ 394 h 199149"/>
              <a:gd name="connsiteX1" fmla="*/ 105677 w 106426"/>
              <a:gd name="connsiteY1" fmla="*/ 199149 h 199149"/>
              <a:gd name="connsiteX2" fmla="*/ 106426 w 106426"/>
              <a:gd name="connsiteY2" fmla="*/ 198742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394"/>
                </a:moveTo>
                <a:lnTo>
                  <a:pt x="105677" y="199149"/>
                </a:lnTo>
                <a:lnTo>
                  <a:pt x="106426" y="198742"/>
                </a:lnTo>
                <a:lnTo>
                  <a:pt x="749" y="0"/>
                </a:lnTo>
                <a:close/>
              </a:path>
            </a:pathLst>
          </a:custGeom>
          <a:solidFill>
            <a:srgbClr val="d6816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37907" y="1313513"/>
            <a:ext cx="106426" cy="199161"/>
          </a:xfrm>
          <a:custGeom>
            <a:avLst/>
            <a:gdLst>
              <a:gd name="connsiteX0" fmla="*/ 0 w 106426"/>
              <a:gd name="connsiteY0" fmla="*/ 406 h 199161"/>
              <a:gd name="connsiteX1" fmla="*/ 105677 w 106426"/>
              <a:gd name="connsiteY1" fmla="*/ 199161 h 199161"/>
              <a:gd name="connsiteX2" fmla="*/ 106426 w 106426"/>
              <a:gd name="connsiteY2" fmla="*/ 198755 h 199161"/>
              <a:gd name="connsiteX3" fmla="*/ 749 w 106426"/>
              <a:gd name="connsiteY3" fmla="*/ 0 h 199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61">
                <a:moveTo>
                  <a:pt x="0" y="406"/>
                </a:moveTo>
                <a:lnTo>
                  <a:pt x="105677" y="199161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d6826c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38659" y="1313110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d7856e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39415" y="1312722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62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62" y="0"/>
                </a:lnTo>
                <a:close/>
              </a:path>
            </a:pathLst>
          </a:custGeom>
          <a:solidFill>
            <a:srgbClr val="d88771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40171" y="1312310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d98973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40922" y="1311909"/>
            <a:ext cx="106426" cy="199161"/>
          </a:xfrm>
          <a:custGeom>
            <a:avLst/>
            <a:gdLst>
              <a:gd name="connsiteX0" fmla="*/ 0 w 106426"/>
              <a:gd name="connsiteY0" fmla="*/ 406 h 199161"/>
              <a:gd name="connsiteX1" fmla="*/ 105677 w 106426"/>
              <a:gd name="connsiteY1" fmla="*/ 199161 h 199161"/>
              <a:gd name="connsiteX2" fmla="*/ 106426 w 106426"/>
              <a:gd name="connsiteY2" fmla="*/ 198755 h 199161"/>
              <a:gd name="connsiteX3" fmla="*/ 749 w 106426"/>
              <a:gd name="connsiteY3" fmla="*/ 0 h 199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61">
                <a:moveTo>
                  <a:pt x="0" y="406"/>
                </a:moveTo>
                <a:lnTo>
                  <a:pt x="105677" y="199161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da8c76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41674" y="1311520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62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62" y="0"/>
                </a:lnTo>
                <a:close/>
              </a:path>
            </a:pathLst>
          </a:custGeom>
          <a:solidFill>
            <a:srgbClr val="db8f78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42430" y="1311109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db907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43186" y="1310706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dc937d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43937" y="1310317"/>
            <a:ext cx="106426" cy="199149"/>
          </a:xfrm>
          <a:custGeom>
            <a:avLst/>
            <a:gdLst>
              <a:gd name="connsiteX0" fmla="*/ 0 w 106426"/>
              <a:gd name="connsiteY0" fmla="*/ 394 h 199149"/>
              <a:gd name="connsiteX1" fmla="*/ 105677 w 106426"/>
              <a:gd name="connsiteY1" fmla="*/ 199149 h 199149"/>
              <a:gd name="connsiteX2" fmla="*/ 106426 w 106426"/>
              <a:gd name="connsiteY2" fmla="*/ 198742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394"/>
                </a:moveTo>
                <a:lnTo>
                  <a:pt x="105677" y="199149"/>
                </a:lnTo>
                <a:lnTo>
                  <a:pt x="106426" y="198742"/>
                </a:lnTo>
                <a:lnTo>
                  <a:pt x="749" y="0"/>
                </a:lnTo>
                <a:close/>
              </a:path>
            </a:pathLst>
          </a:custGeom>
          <a:solidFill>
            <a:srgbClr val="dd9580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44689" y="1309906"/>
            <a:ext cx="106426" cy="199161"/>
          </a:xfrm>
          <a:custGeom>
            <a:avLst/>
            <a:gdLst>
              <a:gd name="connsiteX0" fmla="*/ 0 w 106426"/>
              <a:gd name="connsiteY0" fmla="*/ 406 h 199161"/>
              <a:gd name="connsiteX1" fmla="*/ 105677 w 106426"/>
              <a:gd name="connsiteY1" fmla="*/ 199161 h 199161"/>
              <a:gd name="connsiteX2" fmla="*/ 106426 w 106426"/>
              <a:gd name="connsiteY2" fmla="*/ 198755 h 199161"/>
              <a:gd name="connsiteX3" fmla="*/ 749 w 106426"/>
              <a:gd name="connsiteY3" fmla="*/ 0 h 199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61">
                <a:moveTo>
                  <a:pt x="0" y="406"/>
                </a:moveTo>
                <a:lnTo>
                  <a:pt x="105677" y="199161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de9882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45441" y="1309505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df9a85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46197" y="1309116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62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62" y="0"/>
                </a:lnTo>
                <a:close/>
              </a:path>
            </a:pathLst>
          </a:custGeom>
          <a:solidFill>
            <a:srgbClr val="e09d88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46951" y="1308705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e09f8b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47704" y="1308303"/>
            <a:ext cx="106426" cy="199161"/>
          </a:xfrm>
          <a:custGeom>
            <a:avLst/>
            <a:gdLst>
              <a:gd name="connsiteX0" fmla="*/ 0 w 106426"/>
              <a:gd name="connsiteY0" fmla="*/ 406 h 199161"/>
              <a:gd name="connsiteX1" fmla="*/ 105677 w 106426"/>
              <a:gd name="connsiteY1" fmla="*/ 199161 h 199161"/>
              <a:gd name="connsiteX2" fmla="*/ 106426 w 106426"/>
              <a:gd name="connsiteY2" fmla="*/ 198755 h 199161"/>
              <a:gd name="connsiteX3" fmla="*/ 749 w 106426"/>
              <a:gd name="connsiteY3" fmla="*/ 0 h 199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61">
                <a:moveTo>
                  <a:pt x="0" y="406"/>
                </a:moveTo>
                <a:lnTo>
                  <a:pt x="105677" y="199161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e1a28e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48456" y="1307913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62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62" y="0"/>
                </a:lnTo>
                <a:close/>
              </a:path>
            </a:pathLst>
          </a:custGeom>
          <a:solidFill>
            <a:srgbClr val="e2a591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49212" y="1307503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e3a895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49966" y="1307101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e4ab98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50718" y="1306712"/>
            <a:ext cx="106426" cy="199149"/>
          </a:xfrm>
          <a:custGeom>
            <a:avLst/>
            <a:gdLst>
              <a:gd name="connsiteX0" fmla="*/ 0 w 106426"/>
              <a:gd name="connsiteY0" fmla="*/ 394 h 199149"/>
              <a:gd name="connsiteX1" fmla="*/ 105677 w 106426"/>
              <a:gd name="connsiteY1" fmla="*/ 199149 h 199149"/>
              <a:gd name="connsiteX2" fmla="*/ 106426 w 106426"/>
              <a:gd name="connsiteY2" fmla="*/ 198742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394"/>
                </a:moveTo>
                <a:lnTo>
                  <a:pt x="105677" y="199149"/>
                </a:lnTo>
                <a:lnTo>
                  <a:pt x="106426" y="198742"/>
                </a:lnTo>
                <a:lnTo>
                  <a:pt x="749" y="0"/>
                </a:lnTo>
                <a:close/>
              </a:path>
            </a:pathLst>
          </a:custGeom>
          <a:solidFill>
            <a:srgbClr val="e6ae9b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51471" y="1306300"/>
            <a:ext cx="106426" cy="199161"/>
          </a:xfrm>
          <a:custGeom>
            <a:avLst/>
            <a:gdLst>
              <a:gd name="connsiteX0" fmla="*/ 0 w 106426"/>
              <a:gd name="connsiteY0" fmla="*/ 406 h 199161"/>
              <a:gd name="connsiteX1" fmla="*/ 105677 w 106426"/>
              <a:gd name="connsiteY1" fmla="*/ 199161 h 199161"/>
              <a:gd name="connsiteX2" fmla="*/ 106426 w 106426"/>
              <a:gd name="connsiteY2" fmla="*/ 198755 h 199161"/>
              <a:gd name="connsiteX3" fmla="*/ 762 w 106426"/>
              <a:gd name="connsiteY3" fmla="*/ 0 h 199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61">
                <a:moveTo>
                  <a:pt x="0" y="406"/>
                </a:moveTo>
                <a:lnTo>
                  <a:pt x="105677" y="199161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e6b09e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52225" y="1305899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e7b3a1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52981" y="1305509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49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49" y="0"/>
                </a:lnTo>
                <a:close/>
              </a:path>
            </a:pathLst>
          </a:custGeom>
          <a:solidFill>
            <a:srgbClr val="e8b6a4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53733" y="1305099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e9b9a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54485" y="1304696"/>
            <a:ext cx="106426" cy="199161"/>
          </a:xfrm>
          <a:custGeom>
            <a:avLst/>
            <a:gdLst>
              <a:gd name="connsiteX0" fmla="*/ 0 w 106426"/>
              <a:gd name="connsiteY0" fmla="*/ 406 h 199161"/>
              <a:gd name="connsiteX1" fmla="*/ 105677 w 106426"/>
              <a:gd name="connsiteY1" fmla="*/ 199161 h 199161"/>
              <a:gd name="connsiteX2" fmla="*/ 106426 w 106426"/>
              <a:gd name="connsiteY2" fmla="*/ 198755 h 199161"/>
              <a:gd name="connsiteX3" fmla="*/ 762 w 106426"/>
              <a:gd name="connsiteY3" fmla="*/ 0 h 199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61">
                <a:moveTo>
                  <a:pt x="0" y="406"/>
                </a:moveTo>
                <a:lnTo>
                  <a:pt x="105677" y="199161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eabcac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55240" y="1304308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62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62" y="0"/>
                </a:lnTo>
                <a:close/>
              </a:path>
            </a:pathLst>
          </a:custGeom>
          <a:solidFill>
            <a:srgbClr val="ebbfa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55996" y="1303896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ecc2b2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56748" y="1303495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edc5b5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57500" y="1303106"/>
            <a:ext cx="106426" cy="199149"/>
          </a:xfrm>
          <a:custGeom>
            <a:avLst/>
            <a:gdLst>
              <a:gd name="connsiteX0" fmla="*/ 0 w 106426"/>
              <a:gd name="connsiteY0" fmla="*/ 394 h 199149"/>
              <a:gd name="connsiteX1" fmla="*/ 105677 w 106426"/>
              <a:gd name="connsiteY1" fmla="*/ 199149 h 199149"/>
              <a:gd name="connsiteX2" fmla="*/ 106426 w 106426"/>
              <a:gd name="connsiteY2" fmla="*/ 198742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394"/>
                </a:moveTo>
                <a:lnTo>
                  <a:pt x="105677" y="199149"/>
                </a:lnTo>
                <a:lnTo>
                  <a:pt x="106426" y="198742"/>
                </a:lnTo>
                <a:lnTo>
                  <a:pt x="762" y="0"/>
                </a:lnTo>
                <a:close/>
              </a:path>
            </a:pathLst>
          </a:custGeom>
          <a:solidFill>
            <a:srgbClr val="eec8b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58255" y="1302695"/>
            <a:ext cx="106426" cy="199161"/>
          </a:xfrm>
          <a:custGeom>
            <a:avLst/>
            <a:gdLst>
              <a:gd name="connsiteX0" fmla="*/ 0 w 106426"/>
              <a:gd name="connsiteY0" fmla="*/ 406 h 199161"/>
              <a:gd name="connsiteX1" fmla="*/ 105677 w 106426"/>
              <a:gd name="connsiteY1" fmla="*/ 199161 h 199161"/>
              <a:gd name="connsiteX2" fmla="*/ 106426 w 106426"/>
              <a:gd name="connsiteY2" fmla="*/ 198755 h 199161"/>
              <a:gd name="connsiteX3" fmla="*/ 749 w 106426"/>
              <a:gd name="connsiteY3" fmla="*/ 0 h 199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61">
                <a:moveTo>
                  <a:pt x="0" y="406"/>
                </a:moveTo>
                <a:lnTo>
                  <a:pt x="105677" y="199161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efcbbd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59007" y="1302294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62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efcec1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59763" y="1301904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49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49" y="0"/>
                </a:lnTo>
                <a:close/>
              </a:path>
            </a:pathLst>
          </a:custGeom>
          <a:solidFill>
            <a:srgbClr val="f1d2c5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0515" y="1301492"/>
            <a:ext cx="106426" cy="199149"/>
          </a:xfrm>
          <a:custGeom>
            <a:avLst/>
            <a:gdLst>
              <a:gd name="connsiteX0" fmla="*/ 0 w 106426"/>
              <a:gd name="connsiteY0" fmla="*/ 406 h 199149"/>
              <a:gd name="connsiteX1" fmla="*/ 105677 w 106426"/>
              <a:gd name="connsiteY1" fmla="*/ 199149 h 199149"/>
              <a:gd name="connsiteX2" fmla="*/ 106426 w 106426"/>
              <a:gd name="connsiteY2" fmla="*/ 198755 h 199149"/>
              <a:gd name="connsiteX3" fmla="*/ 749 w 106426"/>
              <a:gd name="connsiteY3" fmla="*/ 0 h 1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49">
                <a:moveTo>
                  <a:pt x="0" y="406"/>
                </a:moveTo>
                <a:lnTo>
                  <a:pt x="105677" y="199149"/>
                </a:lnTo>
                <a:lnTo>
                  <a:pt x="106426" y="198755"/>
                </a:lnTo>
                <a:lnTo>
                  <a:pt x="749" y="0"/>
                </a:lnTo>
                <a:close/>
              </a:path>
            </a:pathLst>
          </a:custGeom>
          <a:solidFill>
            <a:srgbClr val="f1d5c9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1267" y="1301091"/>
            <a:ext cx="106426" cy="199161"/>
          </a:xfrm>
          <a:custGeom>
            <a:avLst/>
            <a:gdLst>
              <a:gd name="connsiteX0" fmla="*/ 0 w 106426"/>
              <a:gd name="connsiteY0" fmla="*/ 406 h 199161"/>
              <a:gd name="connsiteX1" fmla="*/ 105677 w 106426"/>
              <a:gd name="connsiteY1" fmla="*/ 199161 h 199161"/>
              <a:gd name="connsiteX2" fmla="*/ 106426 w 106426"/>
              <a:gd name="connsiteY2" fmla="*/ 198755 h 199161"/>
              <a:gd name="connsiteX3" fmla="*/ 762 w 106426"/>
              <a:gd name="connsiteY3" fmla="*/ 0 h 199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61">
                <a:moveTo>
                  <a:pt x="0" y="406"/>
                </a:moveTo>
                <a:lnTo>
                  <a:pt x="105677" y="199161"/>
                </a:lnTo>
                <a:lnTo>
                  <a:pt x="106426" y="198755"/>
                </a:lnTo>
                <a:lnTo>
                  <a:pt x="762" y="0"/>
                </a:lnTo>
                <a:close/>
              </a:path>
            </a:pathLst>
          </a:custGeom>
          <a:solidFill>
            <a:srgbClr val="f2d8cd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2022" y="1300702"/>
            <a:ext cx="106426" cy="199136"/>
          </a:xfrm>
          <a:custGeom>
            <a:avLst/>
            <a:gdLst>
              <a:gd name="connsiteX0" fmla="*/ 0 w 106426"/>
              <a:gd name="connsiteY0" fmla="*/ 394 h 199136"/>
              <a:gd name="connsiteX1" fmla="*/ 105677 w 106426"/>
              <a:gd name="connsiteY1" fmla="*/ 199136 h 199136"/>
              <a:gd name="connsiteX2" fmla="*/ 106426 w 106426"/>
              <a:gd name="connsiteY2" fmla="*/ 198742 h 199136"/>
              <a:gd name="connsiteX3" fmla="*/ 762 w 106426"/>
              <a:gd name="connsiteY3" fmla="*/ 0 h 199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426" h="199136">
                <a:moveTo>
                  <a:pt x="0" y="394"/>
                </a:moveTo>
                <a:lnTo>
                  <a:pt x="105677" y="199136"/>
                </a:lnTo>
                <a:lnTo>
                  <a:pt x="106426" y="198742"/>
                </a:lnTo>
                <a:lnTo>
                  <a:pt x="762" y="0"/>
                </a:lnTo>
                <a:close/>
              </a:path>
            </a:pathLst>
          </a:custGeom>
          <a:solidFill>
            <a:srgbClr val="f3dbd1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2777" y="1296709"/>
            <a:ext cx="113170" cy="202730"/>
          </a:xfrm>
          <a:custGeom>
            <a:avLst/>
            <a:gdLst>
              <a:gd name="connsiteX0" fmla="*/ 0 w 113170"/>
              <a:gd name="connsiteY0" fmla="*/ 3988 h 202730"/>
              <a:gd name="connsiteX1" fmla="*/ 105677 w 113170"/>
              <a:gd name="connsiteY1" fmla="*/ 202730 h 202730"/>
              <a:gd name="connsiteX2" fmla="*/ 113170 w 113170"/>
              <a:gd name="connsiteY2" fmla="*/ 198755 h 202730"/>
              <a:gd name="connsiteX3" fmla="*/ 7493 w 113170"/>
              <a:gd name="connsiteY3" fmla="*/ 0 h 202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3170" h="202730">
                <a:moveTo>
                  <a:pt x="0" y="3988"/>
                </a:moveTo>
                <a:lnTo>
                  <a:pt x="105677" y="202730"/>
                </a:lnTo>
                <a:lnTo>
                  <a:pt x="113170" y="198755"/>
                </a:lnTo>
                <a:lnTo>
                  <a:pt x="7493" y="0"/>
                </a:lnTo>
                <a:close/>
              </a:path>
            </a:pathLst>
          </a:custGeom>
          <a:solidFill>
            <a:srgbClr val="f4ded5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029733" y="1460370"/>
            <a:ext cx="38100" cy="254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4116319" y="1450132"/>
            <a:ext cx="21347" cy="40246"/>
          </a:xfrm>
          <a:custGeom>
            <a:avLst/>
            <a:gdLst>
              <a:gd name="connsiteX0" fmla="*/ 0 w 21347"/>
              <a:gd name="connsiteY0" fmla="*/ 40246 h 40246"/>
              <a:gd name="connsiteX1" fmla="*/ 5169 w 21347"/>
              <a:gd name="connsiteY1" fmla="*/ 11087 h 40246"/>
              <a:gd name="connsiteX2" fmla="*/ 19418 w 21347"/>
              <a:gd name="connsiteY2" fmla="*/ 11087 h 40246"/>
              <a:gd name="connsiteX3" fmla="*/ 14262 w 21347"/>
              <a:gd name="connsiteY3" fmla="*/ 40246 h 40246"/>
              <a:gd name="connsiteX5" fmla="*/ 5956 w 21347"/>
              <a:gd name="connsiteY5" fmla="*/ 4343 h 40246"/>
              <a:gd name="connsiteX6" fmla="*/ 14402 w 21347"/>
              <a:gd name="connsiteY6" fmla="*/ 0 h 40246"/>
              <a:gd name="connsiteX7" fmla="*/ 21311 w 21347"/>
              <a:gd name="connsiteY7" fmla="*/ 4343 h 40246"/>
              <a:gd name="connsiteX8" fmla="*/ 12840 w 21347"/>
              <a:gd name="connsiteY8" fmla="*/ 8687 h 40246"/>
              <a:gd name="connsiteX9" fmla="*/ 5956 w 21347"/>
              <a:gd name="connsiteY9" fmla="*/ 4343 h 402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21347" h="40246">
                <a:moveTo>
                  <a:pt x="0" y="40246"/>
                </a:moveTo>
                <a:lnTo>
                  <a:pt x="5169" y="11087"/>
                </a:lnTo>
                <a:lnTo>
                  <a:pt x="19418" y="11087"/>
                </a:lnTo>
                <a:lnTo>
                  <a:pt x="14262" y="40246"/>
                </a:lnTo>
                <a:moveTo>
                  <a:pt x="5956" y="4343"/>
                </a:moveTo>
                <a:cubicBezTo>
                  <a:pt x="6388" y="1943"/>
                  <a:pt x="10173" y="0"/>
                  <a:pt x="14402" y="0"/>
                </a:cubicBezTo>
                <a:cubicBezTo>
                  <a:pt x="18631" y="0"/>
                  <a:pt x="21717" y="1943"/>
                  <a:pt x="21311" y="4343"/>
                </a:cubicBezTo>
                <a:cubicBezTo>
                  <a:pt x="20853" y="6744"/>
                  <a:pt x="17094" y="8687"/>
                  <a:pt x="12840" y="8687"/>
                </a:cubicBezTo>
                <a:cubicBezTo>
                  <a:pt x="8611" y="8687"/>
                  <a:pt x="5525" y="6744"/>
                  <a:pt x="5956" y="434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158251" y="1460412"/>
            <a:ext cx="38100" cy="254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3986331" y="1449286"/>
            <a:ext cx="48099" cy="41740"/>
          </a:xfrm>
          <a:custGeom>
            <a:avLst/>
            <a:gdLst>
              <a:gd name="connsiteX0" fmla="*/ 41457 w 48099"/>
              <a:gd name="connsiteY0" fmla="*/ 30602 h 41740"/>
              <a:gd name="connsiteX1" fmla="*/ 29621 w 48099"/>
              <a:gd name="connsiteY1" fmla="*/ 31884 h 41740"/>
              <a:gd name="connsiteX2" fmla="*/ 17696 w 48099"/>
              <a:gd name="connsiteY2" fmla="*/ 22308 h 41740"/>
              <a:gd name="connsiteX3" fmla="*/ 35209 w 48099"/>
              <a:gd name="connsiteY3" fmla="*/ 9469 h 41740"/>
              <a:gd name="connsiteX4" fmla="*/ 46296 w 48099"/>
              <a:gd name="connsiteY4" fmla="*/ 12504 h 41740"/>
              <a:gd name="connsiteX5" fmla="*/ 48099 w 48099"/>
              <a:gd name="connsiteY5" fmla="*/ 2382 h 41740"/>
              <a:gd name="connsiteX6" fmla="*/ 34002 w 48099"/>
              <a:gd name="connsiteY6" fmla="*/ 7 h 41740"/>
              <a:gd name="connsiteX7" fmla="*/ 144 w 48099"/>
              <a:gd name="connsiteY7" fmla="*/ 22626 h 41740"/>
              <a:gd name="connsiteX8" fmla="*/ 25151 w 48099"/>
              <a:gd name="connsiteY8" fmla="*/ 41739 h 41740"/>
              <a:gd name="connsiteX9" fmla="*/ 39565 w 48099"/>
              <a:gd name="connsiteY9" fmla="*/ 41041 h 417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48099" h="41740">
                <a:moveTo>
                  <a:pt x="41457" y="30602"/>
                </a:moveTo>
                <a:cubicBezTo>
                  <a:pt x="36809" y="31529"/>
                  <a:pt x="34206" y="31884"/>
                  <a:pt x="29621" y="31884"/>
                </a:cubicBezTo>
                <a:cubicBezTo>
                  <a:pt x="22814" y="31884"/>
                  <a:pt x="17404" y="28506"/>
                  <a:pt x="17696" y="22308"/>
                </a:cubicBezTo>
                <a:cubicBezTo>
                  <a:pt x="17899" y="18181"/>
                  <a:pt x="22788" y="9469"/>
                  <a:pt x="35209" y="9469"/>
                </a:cubicBezTo>
                <a:cubicBezTo>
                  <a:pt x="39133" y="9469"/>
                  <a:pt x="42181" y="10167"/>
                  <a:pt x="46296" y="12504"/>
                </a:cubicBezTo>
                <a:lnTo>
                  <a:pt x="48099" y="2382"/>
                </a:lnTo>
                <a:cubicBezTo>
                  <a:pt x="42511" y="261"/>
                  <a:pt x="38803" y="-56"/>
                  <a:pt x="34002" y="7"/>
                </a:cubicBezTo>
                <a:cubicBezTo>
                  <a:pt x="17734" y="185"/>
                  <a:pt x="2087" y="7589"/>
                  <a:pt x="144" y="22626"/>
                </a:cubicBezTo>
                <a:cubicBezTo>
                  <a:pt x="-1824" y="37929"/>
                  <a:pt x="16857" y="41765"/>
                  <a:pt x="25151" y="41739"/>
                </a:cubicBezTo>
                <a:cubicBezTo>
                  <a:pt x="29938" y="41714"/>
                  <a:pt x="34917" y="41536"/>
                  <a:pt x="39565" y="4104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36932" y="1451869"/>
            <a:ext cx="28308" cy="38481"/>
          </a:xfrm>
          <a:custGeom>
            <a:avLst/>
            <a:gdLst>
              <a:gd name="connsiteX0" fmla="*/ 6655 w 28308"/>
              <a:gd name="connsiteY0" fmla="*/ 9182 h 38481"/>
              <a:gd name="connsiteX1" fmla="*/ 7684 w 28308"/>
              <a:gd name="connsiteY1" fmla="*/ 3251 h 38481"/>
              <a:gd name="connsiteX2" fmla="*/ 22581 w 28308"/>
              <a:gd name="connsiteY2" fmla="*/ 0 h 38481"/>
              <a:gd name="connsiteX3" fmla="*/ 20993 w 28308"/>
              <a:gd name="connsiteY3" fmla="*/ 9182 h 38481"/>
              <a:gd name="connsiteX4" fmla="*/ 28308 w 28308"/>
              <a:gd name="connsiteY4" fmla="*/ 9182 h 38481"/>
              <a:gd name="connsiteX5" fmla="*/ 26924 w 28308"/>
              <a:gd name="connsiteY5" fmla="*/ 15062 h 38481"/>
              <a:gd name="connsiteX6" fmla="*/ 19837 w 28308"/>
              <a:gd name="connsiteY6" fmla="*/ 15037 h 38481"/>
              <a:gd name="connsiteX7" fmla="*/ 15532 w 28308"/>
              <a:gd name="connsiteY7" fmla="*/ 38481 h 38481"/>
              <a:gd name="connsiteX8" fmla="*/ 1130 w 28308"/>
              <a:gd name="connsiteY8" fmla="*/ 38481 h 38481"/>
              <a:gd name="connsiteX9" fmla="*/ 5410 w 28308"/>
              <a:gd name="connsiteY9" fmla="*/ 15100 h 38481"/>
              <a:gd name="connsiteX10" fmla="*/ 0 w 28308"/>
              <a:gd name="connsiteY10" fmla="*/ 15100 h 38481"/>
              <a:gd name="connsiteX11" fmla="*/ 1105 w 28308"/>
              <a:gd name="connsiteY11" fmla="*/ 9182 h 384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28308" h="38481">
                <a:moveTo>
                  <a:pt x="6655" y="9182"/>
                </a:moveTo>
                <a:lnTo>
                  <a:pt x="7684" y="3251"/>
                </a:lnTo>
                <a:lnTo>
                  <a:pt x="22581" y="0"/>
                </a:lnTo>
                <a:lnTo>
                  <a:pt x="20993" y="9182"/>
                </a:lnTo>
                <a:lnTo>
                  <a:pt x="28308" y="9182"/>
                </a:lnTo>
                <a:lnTo>
                  <a:pt x="26924" y="15062"/>
                </a:lnTo>
                <a:lnTo>
                  <a:pt x="19837" y="15037"/>
                </a:lnTo>
                <a:lnTo>
                  <a:pt x="15532" y="38481"/>
                </a:lnTo>
                <a:cubicBezTo>
                  <a:pt x="15532" y="38481"/>
                  <a:pt x="1181" y="38392"/>
                  <a:pt x="1130" y="38481"/>
                </a:cubicBezTo>
                <a:lnTo>
                  <a:pt x="5410" y="15100"/>
                </a:lnTo>
                <a:lnTo>
                  <a:pt x="0" y="15100"/>
                </a:lnTo>
                <a:lnTo>
                  <a:pt x="1105" y="9182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01665" y="1449702"/>
            <a:ext cx="21438" cy="40678"/>
          </a:xfrm>
          <a:custGeom>
            <a:avLst/>
            <a:gdLst>
              <a:gd name="connsiteX0" fmla="*/ 14516 w 21438"/>
              <a:gd name="connsiteY0" fmla="*/ 40653 h 40678"/>
              <a:gd name="connsiteX1" fmla="*/ 0 w 21438"/>
              <a:gd name="connsiteY1" fmla="*/ 40678 h 40678"/>
              <a:gd name="connsiteX2" fmla="*/ 7290 w 21438"/>
              <a:gd name="connsiteY2" fmla="*/ 0 h 40678"/>
              <a:gd name="connsiteX3" fmla="*/ 21438 w 21438"/>
              <a:gd name="connsiteY3" fmla="*/ 394 h 40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1438" h="40678">
                <a:moveTo>
                  <a:pt x="14516" y="40653"/>
                </a:moveTo>
                <a:lnTo>
                  <a:pt x="0" y="40678"/>
                </a:lnTo>
                <a:lnTo>
                  <a:pt x="7290" y="0"/>
                </a:lnTo>
                <a:lnTo>
                  <a:pt x="21438" y="394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71531" y="1460929"/>
            <a:ext cx="45449" cy="39510"/>
          </a:xfrm>
          <a:custGeom>
            <a:avLst/>
            <a:gdLst>
              <a:gd name="connsiteX0" fmla="*/ 25946 w 45449"/>
              <a:gd name="connsiteY0" fmla="*/ 7125 h 39510"/>
              <a:gd name="connsiteX1" fmla="*/ 20879 w 45449"/>
              <a:gd name="connsiteY1" fmla="*/ 8826 h 39510"/>
              <a:gd name="connsiteX2" fmla="*/ 18072 w 45449"/>
              <a:gd name="connsiteY2" fmla="*/ 13818 h 39510"/>
              <a:gd name="connsiteX3" fmla="*/ 18885 w 45449"/>
              <a:gd name="connsiteY3" fmla="*/ 19317 h 39510"/>
              <a:gd name="connsiteX4" fmla="*/ 23292 w 45449"/>
              <a:gd name="connsiteY4" fmla="*/ 20993 h 39510"/>
              <a:gd name="connsiteX5" fmla="*/ 26911 w 45449"/>
              <a:gd name="connsiteY5" fmla="*/ 20282 h 39510"/>
              <a:gd name="connsiteX6" fmla="*/ 29705 w 45449"/>
              <a:gd name="connsiteY6" fmla="*/ 17869 h 39510"/>
              <a:gd name="connsiteX7" fmla="*/ 31280 w 45449"/>
              <a:gd name="connsiteY7" fmla="*/ 14034 h 39510"/>
              <a:gd name="connsiteX8" fmla="*/ 30277 w 45449"/>
              <a:gd name="connsiteY8" fmla="*/ 8865 h 39510"/>
              <a:gd name="connsiteX9" fmla="*/ 25946 w 45449"/>
              <a:gd name="connsiteY9" fmla="*/ 7125 h 39510"/>
              <a:gd name="connsiteX10" fmla="*/ 0 w 45449"/>
              <a:gd name="connsiteY10" fmla="*/ 39510 h 39510"/>
              <a:gd name="connsiteX11" fmla="*/ 6934 w 45449"/>
              <a:gd name="connsiteY11" fmla="*/ 432 h 39510"/>
              <a:gd name="connsiteX12" fmla="*/ 19444 w 45449"/>
              <a:gd name="connsiteY12" fmla="*/ 432 h 39510"/>
              <a:gd name="connsiteX13" fmla="*/ 18478 w 45449"/>
              <a:gd name="connsiteY13" fmla="*/ 5423 h 39510"/>
              <a:gd name="connsiteX14" fmla="*/ 23686 w 45449"/>
              <a:gd name="connsiteY14" fmla="*/ 1714 h 39510"/>
              <a:gd name="connsiteX15" fmla="*/ 31775 w 45449"/>
              <a:gd name="connsiteY15" fmla="*/ 0 h 39510"/>
              <a:gd name="connsiteX16" fmla="*/ 39497 w 45449"/>
              <a:gd name="connsiteY16" fmla="*/ 1435 h 39510"/>
              <a:gd name="connsiteX17" fmla="*/ 44552 w 45449"/>
              <a:gd name="connsiteY17" fmla="*/ 6960 h 39510"/>
              <a:gd name="connsiteX18" fmla="*/ 45174 w 45449"/>
              <a:gd name="connsiteY18" fmla="*/ 14910 h 39510"/>
              <a:gd name="connsiteX19" fmla="*/ 38138 w 45449"/>
              <a:gd name="connsiteY19" fmla="*/ 26314 h 39510"/>
              <a:gd name="connsiteX20" fmla="*/ 25959 w 45449"/>
              <a:gd name="connsiteY20" fmla="*/ 29845 h 39510"/>
              <a:gd name="connsiteX21" fmla="*/ 21565 w 45449"/>
              <a:gd name="connsiteY21" fmla="*/ 29362 h 39510"/>
              <a:gd name="connsiteX22" fmla="*/ 18732 w 45449"/>
              <a:gd name="connsiteY22" fmla="*/ 28232 h 39510"/>
              <a:gd name="connsiteX23" fmla="*/ 16370 w 45449"/>
              <a:gd name="connsiteY23" fmla="*/ 26111 h 39510"/>
              <a:gd name="connsiteX24" fmla="*/ 14046 w 45449"/>
              <a:gd name="connsiteY24" fmla="*/ 39510 h 395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45449" h="39510">
                <a:moveTo>
                  <a:pt x="25946" y="7125"/>
                </a:moveTo>
                <a:cubicBezTo>
                  <a:pt x="24066" y="7125"/>
                  <a:pt x="22377" y="7684"/>
                  <a:pt x="20879" y="8826"/>
                </a:cubicBezTo>
                <a:cubicBezTo>
                  <a:pt x="19393" y="9957"/>
                  <a:pt x="18453" y="11608"/>
                  <a:pt x="18072" y="13818"/>
                </a:cubicBezTo>
                <a:cubicBezTo>
                  <a:pt x="17615" y="16358"/>
                  <a:pt x="17882" y="18186"/>
                  <a:pt x="18885" y="19317"/>
                </a:cubicBezTo>
                <a:cubicBezTo>
                  <a:pt x="19914" y="20434"/>
                  <a:pt x="21374" y="20993"/>
                  <a:pt x="23292" y="20993"/>
                </a:cubicBezTo>
                <a:cubicBezTo>
                  <a:pt x="24587" y="20993"/>
                  <a:pt x="25933" y="20764"/>
                  <a:pt x="26911" y="20282"/>
                </a:cubicBezTo>
                <a:cubicBezTo>
                  <a:pt x="28130" y="19634"/>
                  <a:pt x="28969" y="18948"/>
                  <a:pt x="29705" y="17869"/>
                </a:cubicBezTo>
                <a:cubicBezTo>
                  <a:pt x="30493" y="16739"/>
                  <a:pt x="31001" y="15507"/>
                  <a:pt x="31280" y="14034"/>
                </a:cubicBezTo>
                <a:cubicBezTo>
                  <a:pt x="31674" y="11735"/>
                  <a:pt x="31344" y="10008"/>
                  <a:pt x="30277" y="8865"/>
                </a:cubicBezTo>
                <a:cubicBezTo>
                  <a:pt x="29235" y="7696"/>
                  <a:pt x="27800" y="7125"/>
                  <a:pt x="25946" y="7125"/>
                </a:cubicBezTo>
                <a:moveTo>
                  <a:pt x="0" y="39510"/>
                </a:moveTo>
                <a:lnTo>
                  <a:pt x="6934" y="432"/>
                </a:lnTo>
                <a:lnTo>
                  <a:pt x="19444" y="432"/>
                </a:lnTo>
                <a:lnTo>
                  <a:pt x="18478" y="5423"/>
                </a:lnTo>
                <a:cubicBezTo>
                  <a:pt x="19571" y="3937"/>
                  <a:pt x="21298" y="2718"/>
                  <a:pt x="23686" y="1714"/>
                </a:cubicBezTo>
                <a:cubicBezTo>
                  <a:pt x="26099" y="724"/>
                  <a:pt x="28829" y="0"/>
                  <a:pt x="31775" y="0"/>
                </a:cubicBezTo>
                <a:cubicBezTo>
                  <a:pt x="35039" y="0"/>
                  <a:pt x="37059" y="165"/>
                  <a:pt x="39497" y="1435"/>
                </a:cubicBezTo>
                <a:cubicBezTo>
                  <a:pt x="41923" y="2718"/>
                  <a:pt x="43625" y="4559"/>
                  <a:pt x="44552" y="6960"/>
                </a:cubicBezTo>
                <a:cubicBezTo>
                  <a:pt x="45491" y="9335"/>
                  <a:pt x="45682" y="12014"/>
                  <a:pt x="45174" y="14910"/>
                </a:cubicBezTo>
                <a:cubicBezTo>
                  <a:pt x="44336" y="19723"/>
                  <a:pt x="41974" y="23520"/>
                  <a:pt x="38138" y="26314"/>
                </a:cubicBezTo>
                <a:cubicBezTo>
                  <a:pt x="34315" y="29096"/>
                  <a:pt x="30874" y="29832"/>
                  <a:pt x="25959" y="29845"/>
                </a:cubicBezTo>
                <a:cubicBezTo>
                  <a:pt x="24219" y="29845"/>
                  <a:pt x="22771" y="29667"/>
                  <a:pt x="21565" y="29362"/>
                </a:cubicBezTo>
                <a:cubicBezTo>
                  <a:pt x="20383" y="29070"/>
                  <a:pt x="19444" y="28689"/>
                  <a:pt x="18732" y="28232"/>
                </a:cubicBezTo>
                <a:cubicBezTo>
                  <a:pt x="18047" y="27775"/>
                  <a:pt x="17323" y="27127"/>
                  <a:pt x="16370" y="26111"/>
                </a:cubicBezTo>
                <a:lnTo>
                  <a:pt x="14046" y="3951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06735" y="1466022"/>
            <a:ext cx="28963" cy="34811"/>
          </a:xfrm>
          <a:custGeom>
            <a:avLst/>
            <a:gdLst>
              <a:gd name="connsiteX0" fmla="*/ 23508 w 28963"/>
              <a:gd name="connsiteY0" fmla="*/ 5613 h 34811"/>
              <a:gd name="connsiteX1" fmla="*/ 19812 w 28963"/>
              <a:gd name="connsiteY1" fmla="*/ 1689 h 34811"/>
              <a:gd name="connsiteX2" fmla="*/ 6680 w 28963"/>
              <a:gd name="connsiteY2" fmla="*/ 17755 h 34811"/>
              <a:gd name="connsiteX3" fmla="*/ 23508 w 28963"/>
              <a:gd name="connsiteY3" fmla="*/ 5613 h 34811"/>
              <a:gd name="connsiteX4" fmla="*/ 24753 w 28963"/>
              <a:gd name="connsiteY4" fmla="*/ 23558 h 34811"/>
              <a:gd name="connsiteX5" fmla="*/ 25896 w 28963"/>
              <a:gd name="connsiteY5" fmla="*/ 24320 h 34811"/>
              <a:gd name="connsiteX6" fmla="*/ 10414 w 28963"/>
              <a:gd name="connsiteY6" fmla="*/ 34811 h 34811"/>
              <a:gd name="connsiteX7" fmla="*/ 13 w 28963"/>
              <a:gd name="connsiteY7" fmla="*/ 24117 h 34811"/>
              <a:gd name="connsiteX8" fmla="*/ 20854 w 28963"/>
              <a:gd name="connsiteY8" fmla="*/ 0 h 34811"/>
              <a:gd name="connsiteX9" fmla="*/ 28956 w 28963"/>
              <a:gd name="connsiteY9" fmla="*/ 6236 h 34811"/>
              <a:gd name="connsiteX10" fmla="*/ 6160 w 28963"/>
              <a:gd name="connsiteY10" fmla="*/ 19418 h 34811"/>
              <a:gd name="connsiteX11" fmla="*/ 5804 w 28963"/>
              <a:gd name="connsiteY11" fmla="*/ 23089 h 34811"/>
              <a:gd name="connsiteX12" fmla="*/ 13602 w 28963"/>
              <a:gd name="connsiteY12" fmla="*/ 30670 h 34811"/>
              <a:gd name="connsiteX13" fmla="*/ 24753 w 28963"/>
              <a:gd name="connsiteY13" fmla="*/ 23558 h 34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8963" h="34811">
                <a:moveTo>
                  <a:pt x="23508" y="5613"/>
                </a:moveTo>
                <a:cubicBezTo>
                  <a:pt x="23432" y="3264"/>
                  <a:pt x="22238" y="1689"/>
                  <a:pt x="19812" y="1689"/>
                </a:cubicBezTo>
                <a:cubicBezTo>
                  <a:pt x="13970" y="1689"/>
                  <a:pt x="7760" y="13132"/>
                  <a:pt x="6680" y="17755"/>
                </a:cubicBezTo>
                <a:cubicBezTo>
                  <a:pt x="16269" y="17755"/>
                  <a:pt x="23737" y="12040"/>
                  <a:pt x="23508" y="5613"/>
                </a:cubicBezTo>
                <a:moveTo>
                  <a:pt x="24753" y="23558"/>
                </a:moveTo>
                <a:lnTo>
                  <a:pt x="25896" y="24320"/>
                </a:lnTo>
                <a:cubicBezTo>
                  <a:pt x="23038" y="30124"/>
                  <a:pt x="17234" y="34811"/>
                  <a:pt x="10414" y="34811"/>
                </a:cubicBezTo>
                <a:cubicBezTo>
                  <a:pt x="4826" y="34811"/>
                  <a:pt x="254" y="31090"/>
                  <a:pt x="13" y="24117"/>
                </a:cubicBezTo>
                <a:cubicBezTo>
                  <a:pt x="-444" y="11620"/>
                  <a:pt x="11265" y="0"/>
                  <a:pt x="20854" y="0"/>
                </a:cubicBezTo>
                <a:cubicBezTo>
                  <a:pt x="24968" y="0"/>
                  <a:pt x="28778" y="1816"/>
                  <a:pt x="28956" y="6236"/>
                </a:cubicBezTo>
                <a:cubicBezTo>
                  <a:pt x="29312" y="16167"/>
                  <a:pt x="15355" y="19202"/>
                  <a:pt x="6160" y="19418"/>
                </a:cubicBezTo>
                <a:cubicBezTo>
                  <a:pt x="5855" y="20447"/>
                  <a:pt x="5753" y="21501"/>
                  <a:pt x="5804" y="23089"/>
                </a:cubicBezTo>
                <a:cubicBezTo>
                  <a:pt x="5957" y="27216"/>
                  <a:pt x="8446" y="30670"/>
                  <a:pt x="13602" y="30670"/>
                </a:cubicBezTo>
                <a:cubicBezTo>
                  <a:pt x="18060" y="30670"/>
                  <a:pt x="22505" y="27089"/>
                  <a:pt x="24753" y="2355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4273401" y="1466026"/>
            <a:ext cx="25400" cy="254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4251173" y="1525447"/>
            <a:ext cx="25400" cy="127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4215870" y="1517324"/>
            <a:ext cx="37567" cy="32550"/>
          </a:xfrm>
          <a:custGeom>
            <a:avLst/>
            <a:gdLst>
              <a:gd name="connsiteX0" fmla="*/ 7620 w 37567"/>
              <a:gd name="connsiteY0" fmla="*/ 0 h 32550"/>
              <a:gd name="connsiteX1" fmla="*/ 26759 w 37567"/>
              <a:gd name="connsiteY1" fmla="*/ 0 h 32550"/>
              <a:gd name="connsiteX2" fmla="*/ 34823 w 37567"/>
              <a:gd name="connsiteY2" fmla="*/ 1664 h 32550"/>
              <a:gd name="connsiteX3" fmla="*/ 37376 w 37567"/>
              <a:gd name="connsiteY3" fmla="*/ 8534 h 32550"/>
              <a:gd name="connsiteX4" fmla="*/ 29096 w 37567"/>
              <a:gd name="connsiteY4" fmla="*/ 15608 h 32550"/>
              <a:gd name="connsiteX5" fmla="*/ 29083 w 37567"/>
              <a:gd name="connsiteY5" fmla="*/ 15697 h 32550"/>
              <a:gd name="connsiteX6" fmla="*/ 34938 w 37567"/>
              <a:gd name="connsiteY6" fmla="*/ 23101 h 32550"/>
              <a:gd name="connsiteX7" fmla="*/ 29172 w 37567"/>
              <a:gd name="connsiteY7" fmla="*/ 30683 h 32550"/>
              <a:gd name="connsiteX8" fmla="*/ 17932 w 37567"/>
              <a:gd name="connsiteY8" fmla="*/ 32550 h 32550"/>
              <a:gd name="connsiteX9" fmla="*/ 0 w 37567"/>
              <a:gd name="connsiteY9" fmla="*/ 32550 h 32550"/>
              <a:gd name="connsiteX11" fmla="*/ 17920 w 37567"/>
              <a:gd name="connsiteY11" fmla="*/ 25273 h 32550"/>
              <a:gd name="connsiteX12" fmla="*/ 21552 w 37567"/>
              <a:gd name="connsiteY12" fmla="*/ 24663 h 32550"/>
              <a:gd name="connsiteX13" fmla="*/ 23520 w 37567"/>
              <a:gd name="connsiteY13" fmla="*/ 22390 h 32550"/>
              <a:gd name="connsiteX14" fmla="*/ 22225 w 37567"/>
              <a:gd name="connsiteY14" fmla="*/ 19825 h 32550"/>
              <a:gd name="connsiteX15" fmla="*/ 18834 w 37567"/>
              <a:gd name="connsiteY15" fmla="*/ 19393 h 32550"/>
              <a:gd name="connsiteX16" fmla="*/ 14110 w 37567"/>
              <a:gd name="connsiteY16" fmla="*/ 19393 h 32550"/>
              <a:gd name="connsiteX17" fmla="*/ 12725 w 37567"/>
              <a:gd name="connsiteY17" fmla="*/ 25273 h 32550"/>
              <a:gd name="connsiteX19" fmla="*/ 20574 w 37567"/>
              <a:gd name="connsiteY19" fmla="*/ 12471 h 32550"/>
              <a:gd name="connsiteX20" fmla="*/ 24092 w 37567"/>
              <a:gd name="connsiteY20" fmla="*/ 11862 h 32550"/>
              <a:gd name="connsiteX21" fmla="*/ 25743 w 37567"/>
              <a:gd name="connsiteY21" fmla="*/ 9715 h 32550"/>
              <a:gd name="connsiteX22" fmla="*/ 21692 w 37567"/>
              <a:gd name="connsiteY22" fmla="*/ 6972 h 32550"/>
              <a:gd name="connsiteX23" fmla="*/ 17005 w 37567"/>
              <a:gd name="connsiteY23" fmla="*/ 6972 h 32550"/>
              <a:gd name="connsiteX24" fmla="*/ 15723 w 37567"/>
              <a:gd name="connsiteY24" fmla="*/ 12471 h 32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37567" h="32550">
                <a:moveTo>
                  <a:pt x="7620" y="0"/>
                </a:moveTo>
                <a:lnTo>
                  <a:pt x="26759" y="0"/>
                </a:lnTo>
                <a:cubicBezTo>
                  <a:pt x="29718" y="0"/>
                  <a:pt x="32715" y="190"/>
                  <a:pt x="34823" y="1664"/>
                </a:cubicBezTo>
                <a:cubicBezTo>
                  <a:pt x="37084" y="3226"/>
                  <a:pt x="37998" y="5880"/>
                  <a:pt x="37376" y="8534"/>
                </a:cubicBezTo>
                <a:cubicBezTo>
                  <a:pt x="36576" y="11951"/>
                  <a:pt x="33274" y="14846"/>
                  <a:pt x="29096" y="15608"/>
                </a:cubicBezTo>
                <a:lnTo>
                  <a:pt x="29083" y="15697"/>
                </a:lnTo>
                <a:cubicBezTo>
                  <a:pt x="33439" y="16370"/>
                  <a:pt x="35852" y="19202"/>
                  <a:pt x="34938" y="23101"/>
                </a:cubicBezTo>
                <a:cubicBezTo>
                  <a:pt x="34290" y="25895"/>
                  <a:pt x="32360" y="29032"/>
                  <a:pt x="29172" y="30683"/>
                </a:cubicBezTo>
                <a:cubicBezTo>
                  <a:pt x="25718" y="32487"/>
                  <a:pt x="21488" y="32550"/>
                  <a:pt x="17932" y="32550"/>
                </a:cubicBezTo>
                <a:lnTo>
                  <a:pt x="0" y="32550"/>
                </a:lnTo>
                <a:moveTo>
                  <a:pt x="17920" y="25273"/>
                </a:moveTo>
                <a:cubicBezTo>
                  <a:pt x="19113" y="25273"/>
                  <a:pt x="20422" y="25324"/>
                  <a:pt x="21552" y="24663"/>
                </a:cubicBezTo>
                <a:cubicBezTo>
                  <a:pt x="22530" y="24143"/>
                  <a:pt x="23292" y="23279"/>
                  <a:pt x="23520" y="22390"/>
                </a:cubicBezTo>
                <a:cubicBezTo>
                  <a:pt x="23762" y="21298"/>
                  <a:pt x="23254" y="20295"/>
                  <a:pt x="22225" y="19825"/>
                </a:cubicBezTo>
                <a:cubicBezTo>
                  <a:pt x="21298" y="19393"/>
                  <a:pt x="19926" y="19393"/>
                  <a:pt x="18834" y="19393"/>
                </a:cubicBezTo>
                <a:lnTo>
                  <a:pt x="14110" y="19393"/>
                </a:lnTo>
                <a:lnTo>
                  <a:pt x="12725" y="25273"/>
                </a:lnTo>
                <a:moveTo>
                  <a:pt x="20574" y="12471"/>
                </a:moveTo>
                <a:cubicBezTo>
                  <a:pt x="21717" y="12471"/>
                  <a:pt x="23089" y="12522"/>
                  <a:pt x="24092" y="11862"/>
                </a:cubicBezTo>
                <a:cubicBezTo>
                  <a:pt x="24968" y="11290"/>
                  <a:pt x="25552" y="10477"/>
                  <a:pt x="25743" y="9715"/>
                </a:cubicBezTo>
                <a:cubicBezTo>
                  <a:pt x="26302" y="7302"/>
                  <a:pt x="23990" y="6972"/>
                  <a:pt x="21692" y="6972"/>
                </a:cubicBezTo>
                <a:lnTo>
                  <a:pt x="17005" y="6972"/>
                </a:lnTo>
                <a:lnTo>
                  <a:pt x="15723" y="12471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85962" y="1525143"/>
            <a:ext cx="32682" cy="24727"/>
          </a:xfrm>
          <a:custGeom>
            <a:avLst/>
            <a:gdLst>
              <a:gd name="connsiteX0" fmla="*/ 5677 w 32682"/>
              <a:gd name="connsiteY0" fmla="*/ 483 h 24727"/>
              <a:gd name="connsiteX1" fmla="*/ 16358 w 32682"/>
              <a:gd name="connsiteY1" fmla="*/ 483 h 24727"/>
              <a:gd name="connsiteX2" fmla="*/ 15558 w 32682"/>
              <a:gd name="connsiteY2" fmla="*/ 3886 h 24727"/>
              <a:gd name="connsiteX3" fmla="*/ 15659 w 32682"/>
              <a:gd name="connsiteY3" fmla="*/ 3886 h 24727"/>
              <a:gd name="connsiteX4" fmla="*/ 24867 w 32682"/>
              <a:gd name="connsiteY4" fmla="*/ 0 h 24727"/>
              <a:gd name="connsiteX5" fmla="*/ 31877 w 32682"/>
              <a:gd name="connsiteY5" fmla="*/ 2515 h 24727"/>
              <a:gd name="connsiteX6" fmla="*/ 32004 w 32682"/>
              <a:gd name="connsiteY6" fmla="*/ 9779 h 24727"/>
              <a:gd name="connsiteX7" fmla="*/ 28499 w 32682"/>
              <a:gd name="connsiteY7" fmla="*/ 24727 h 24727"/>
              <a:gd name="connsiteX8" fmla="*/ 17196 w 32682"/>
              <a:gd name="connsiteY8" fmla="*/ 24727 h 24727"/>
              <a:gd name="connsiteX9" fmla="*/ 20638 w 32682"/>
              <a:gd name="connsiteY9" fmla="*/ 10008 h 24727"/>
              <a:gd name="connsiteX10" fmla="*/ 18999 w 32682"/>
              <a:gd name="connsiteY10" fmla="*/ 6502 h 24727"/>
              <a:gd name="connsiteX11" fmla="*/ 14592 w 32682"/>
              <a:gd name="connsiteY11" fmla="*/ 10719 h 24727"/>
              <a:gd name="connsiteX12" fmla="*/ 11303 w 32682"/>
              <a:gd name="connsiteY12" fmla="*/ 24727 h 24727"/>
              <a:gd name="connsiteX13" fmla="*/ 0 w 32682"/>
              <a:gd name="connsiteY13" fmla="*/ 24727 h 24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32682" h="24727">
                <a:moveTo>
                  <a:pt x="5677" y="483"/>
                </a:moveTo>
                <a:lnTo>
                  <a:pt x="16358" y="483"/>
                </a:lnTo>
                <a:lnTo>
                  <a:pt x="15558" y="3886"/>
                </a:lnTo>
                <a:lnTo>
                  <a:pt x="15659" y="3886"/>
                </a:lnTo>
                <a:cubicBezTo>
                  <a:pt x="17678" y="1143"/>
                  <a:pt x="21323" y="0"/>
                  <a:pt x="24867" y="0"/>
                </a:cubicBezTo>
                <a:cubicBezTo>
                  <a:pt x="27610" y="0"/>
                  <a:pt x="30594" y="660"/>
                  <a:pt x="31877" y="2515"/>
                </a:cubicBezTo>
                <a:cubicBezTo>
                  <a:pt x="33236" y="4509"/>
                  <a:pt x="32588" y="7252"/>
                  <a:pt x="32004" y="9779"/>
                </a:cubicBezTo>
                <a:lnTo>
                  <a:pt x="28499" y="24727"/>
                </a:lnTo>
                <a:lnTo>
                  <a:pt x="17196" y="24727"/>
                </a:lnTo>
                <a:lnTo>
                  <a:pt x="20638" y="10008"/>
                </a:lnTo>
                <a:cubicBezTo>
                  <a:pt x="20980" y="8547"/>
                  <a:pt x="21450" y="6502"/>
                  <a:pt x="18999" y="6502"/>
                </a:cubicBezTo>
                <a:cubicBezTo>
                  <a:pt x="15862" y="6502"/>
                  <a:pt x="15050" y="8725"/>
                  <a:pt x="14592" y="10719"/>
                </a:cubicBezTo>
                <a:lnTo>
                  <a:pt x="11303" y="24727"/>
                </a:lnTo>
                <a:lnTo>
                  <a:pt x="0" y="24727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17907" y="1517322"/>
            <a:ext cx="36132" cy="32550"/>
          </a:xfrm>
          <a:custGeom>
            <a:avLst/>
            <a:gdLst>
              <a:gd name="connsiteX0" fmla="*/ 25375 w 36132"/>
              <a:gd name="connsiteY0" fmla="*/ 16650 h 32550"/>
              <a:gd name="connsiteX1" fmla="*/ 31483 w 36132"/>
              <a:gd name="connsiteY1" fmla="*/ 32550 h 32550"/>
              <a:gd name="connsiteX2" fmla="*/ 19660 w 36132"/>
              <a:gd name="connsiteY2" fmla="*/ 32550 h 32550"/>
              <a:gd name="connsiteX3" fmla="*/ 16447 w 36132"/>
              <a:gd name="connsiteY3" fmla="*/ 22822 h 32550"/>
              <a:gd name="connsiteX4" fmla="*/ 12890 w 36132"/>
              <a:gd name="connsiteY4" fmla="*/ 25857 h 32550"/>
              <a:gd name="connsiteX5" fmla="*/ 11316 w 36132"/>
              <a:gd name="connsiteY5" fmla="*/ 32550 h 32550"/>
              <a:gd name="connsiteX6" fmla="*/ 0 w 36132"/>
              <a:gd name="connsiteY6" fmla="*/ 32550 h 32550"/>
              <a:gd name="connsiteX7" fmla="*/ 7620 w 36132"/>
              <a:gd name="connsiteY7" fmla="*/ 0 h 32550"/>
              <a:gd name="connsiteX8" fmla="*/ 18936 w 36132"/>
              <a:gd name="connsiteY8" fmla="*/ 0 h 32550"/>
              <a:gd name="connsiteX9" fmla="*/ 14821 w 36132"/>
              <a:gd name="connsiteY9" fmla="*/ 17551 h 32550"/>
              <a:gd name="connsiteX10" fmla="*/ 17920 w 36132"/>
              <a:gd name="connsiteY10" fmla="*/ 14846 h 32550"/>
              <a:gd name="connsiteX11" fmla="*/ 26302 w 36132"/>
              <a:gd name="connsiteY11" fmla="*/ 8306 h 32550"/>
              <a:gd name="connsiteX12" fmla="*/ 36132 w 36132"/>
              <a:gd name="connsiteY12" fmla="*/ 8306 h 32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6132" h="32550">
                <a:moveTo>
                  <a:pt x="25375" y="16650"/>
                </a:moveTo>
                <a:lnTo>
                  <a:pt x="31483" y="32550"/>
                </a:lnTo>
                <a:lnTo>
                  <a:pt x="19660" y="32550"/>
                </a:lnTo>
                <a:lnTo>
                  <a:pt x="16447" y="22822"/>
                </a:lnTo>
                <a:lnTo>
                  <a:pt x="12890" y="25857"/>
                </a:lnTo>
                <a:lnTo>
                  <a:pt x="11316" y="32550"/>
                </a:lnTo>
                <a:lnTo>
                  <a:pt x="0" y="32550"/>
                </a:lnTo>
                <a:lnTo>
                  <a:pt x="7620" y="0"/>
                </a:lnTo>
                <a:lnTo>
                  <a:pt x="18936" y="0"/>
                </a:lnTo>
                <a:lnTo>
                  <a:pt x="14821" y="17551"/>
                </a:lnTo>
                <a:lnTo>
                  <a:pt x="17920" y="14846"/>
                </a:lnTo>
                <a:lnTo>
                  <a:pt x="26302" y="8306"/>
                </a:lnTo>
                <a:lnTo>
                  <a:pt x="36132" y="8306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40970" y="3570719"/>
            <a:ext cx="1303020" cy="1618488"/>
          </a:xfrm>
          <a:custGeom>
            <a:avLst/>
            <a:gdLst>
              <a:gd name="connsiteX0" fmla="*/ 0 w 1303020"/>
              <a:gd name="connsiteY0" fmla="*/ 0 h 1618488"/>
              <a:gd name="connsiteX1" fmla="*/ 1303020 w 1303020"/>
              <a:gd name="connsiteY1" fmla="*/ 0 h 1618488"/>
              <a:gd name="connsiteX2" fmla="*/ 1303020 w 1303020"/>
              <a:gd name="connsiteY2" fmla="*/ 1618488 h 1618488"/>
              <a:gd name="connsiteX3" fmla="*/ 0 w 1303020"/>
              <a:gd name="connsiteY3" fmla="*/ 1618488 h 16184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03020" h="1618488">
                <a:moveTo>
                  <a:pt x="0" y="0"/>
                </a:moveTo>
                <a:lnTo>
                  <a:pt x="1303020" y="0"/>
                </a:lnTo>
                <a:lnTo>
                  <a:pt x="1303020" y="1618488"/>
                </a:lnTo>
                <a:lnTo>
                  <a:pt x="0" y="1618488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362700" y="3594100"/>
            <a:ext cx="1181100" cy="149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379709" y="5067849"/>
            <a:ext cx="165127" cy="6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SMILEVESTT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44435" y="4897927"/>
            <a:ext cx="64029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Find out more:</a:t>
            </a:r>
          </a:p>
          <a:p>
            <a:pPr marL="-9296"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ASK A BANKER!</a:t>
            </a:r>
          </a:p>
          <a:p>
            <a:pPr marL="-217663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Products and services are offered by Capital One, N.A., Member FDIC. Capital One Bank is a trade name of Capital One, N.A. </a:t>
            </a:r>
          </a:p>
          <a:p>
            <a:pPr marL="-217663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and does not refer to a separately insured institution. ©2010 Capital One. All rights reserved.</a:t>
            </a:r>
          </a:p>
        </p:txBody>
      </p:sp>
      <p:sp>
        <p:nvSpPr>
          <p:cNvPr id="4" name="Freeform 3"/>
          <p:cNvSpPr/>
          <p:nvPr/>
        </p:nvSpPr>
        <p:spPr>
          <a:xfrm>
            <a:off x="6547824" y="5025542"/>
            <a:ext cx="1486" cy="2413"/>
          </a:xfrm>
          <a:custGeom>
            <a:avLst/>
            <a:gdLst>
              <a:gd name="connsiteX0" fmla="*/ 0 w 1486"/>
              <a:gd name="connsiteY0" fmla="*/ 0 h 2413"/>
              <a:gd name="connsiteX1" fmla="*/ 0 w 1486"/>
              <a:gd name="connsiteY1" fmla="*/ 2413 h 2413"/>
              <a:gd name="connsiteX2" fmla="*/ 1486 w 1486"/>
              <a:gd name="connsiteY2" fmla="*/ 2413 h 2413"/>
              <a:gd name="connsiteX3" fmla="*/ 1486 w 1486"/>
              <a:gd name="connsiteY3" fmla="*/ 1994 h 2413"/>
              <a:gd name="connsiteX4" fmla="*/ 394 w 1486"/>
              <a:gd name="connsiteY4" fmla="*/ 1994 h 2413"/>
              <a:gd name="connsiteX5" fmla="*/ 394 w 1486"/>
              <a:gd name="connsiteY5" fmla="*/ 1359 h 2413"/>
              <a:gd name="connsiteX6" fmla="*/ 1346 w 1486"/>
              <a:gd name="connsiteY6" fmla="*/ 1359 h 2413"/>
              <a:gd name="connsiteX7" fmla="*/ 1346 w 1486"/>
              <a:gd name="connsiteY7" fmla="*/ 940 h 2413"/>
              <a:gd name="connsiteX8" fmla="*/ 394 w 1486"/>
              <a:gd name="connsiteY8" fmla="*/ 940 h 2413"/>
              <a:gd name="connsiteX9" fmla="*/ 394 w 1486"/>
              <a:gd name="connsiteY9" fmla="*/ 419 h 2413"/>
              <a:gd name="connsiteX10" fmla="*/ 1435 w 1486"/>
              <a:gd name="connsiteY10" fmla="*/ 419 h 2413"/>
              <a:gd name="connsiteX11" fmla="*/ 1435 w 1486"/>
              <a:gd name="connsiteY11" fmla="*/ 0 h 24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486" h="2413">
                <a:moveTo>
                  <a:pt x="0" y="0"/>
                </a:moveTo>
                <a:lnTo>
                  <a:pt x="0" y="2413"/>
                </a:lnTo>
                <a:lnTo>
                  <a:pt x="1486" y="2413"/>
                </a:lnTo>
                <a:lnTo>
                  <a:pt x="1486" y="1994"/>
                </a:lnTo>
                <a:lnTo>
                  <a:pt x="394" y="1994"/>
                </a:lnTo>
                <a:lnTo>
                  <a:pt x="394" y="1359"/>
                </a:lnTo>
                <a:lnTo>
                  <a:pt x="1346" y="1359"/>
                </a:lnTo>
                <a:lnTo>
                  <a:pt x="1346" y="940"/>
                </a:lnTo>
                <a:lnTo>
                  <a:pt x="394" y="940"/>
                </a:lnTo>
                <a:lnTo>
                  <a:pt x="394" y="419"/>
                </a:lnTo>
                <a:lnTo>
                  <a:pt x="1435" y="419"/>
                </a:lnTo>
                <a:lnTo>
                  <a:pt x="1435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49556" y="5025479"/>
            <a:ext cx="1880" cy="2654"/>
          </a:xfrm>
          <a:custGeom>
            <a:avLst/>
            <a:gdLst>
              <a:gd name="connsiteX0" fmla="*/ 1168 w 1880"/>
              <a:gd name="connsiteY0" fmla="*/ 1549 h 2654"/>
              <a:gd name="connsiteX1" fmla="*/ 1372 w 1880"/>
              <a:gd name="connsiteY1" fmla="*/ 1791 h 2654"/>
              <a:gd name="connsiteX2" fmla="*/ 1461 w 1880"/>
              <a:gd name="connsiteY2" fmla="*/ 1270 h 2654"/>
              <a:gd name="connsiteX3" fmla="*/ 940 w 1880"/>
              <a:gd name="connsiteY3" fmla="*/ 419 h 2654"/>
              <a:gd name="connsiteX4" fmla="*/ 406 w 1880"/>
              <a:gd name="connsiteY4" fmla="*/ 1270 h 2654"/>
              <a:gd name="connsiteX5" fmla="*/ 940 w 1880"/>
              <a:gd name="connsiteY5" fmla="*/ 2121 h 2654"/>
              <a:gd name="connsiteX6" fmla="*/ 1156 w 1880"/>
              <a:gd name="connsiteY6" fmla="*/ 2057 h 2654"/>
              <a:gd name="connsiteX7" fmla="*/ 965 w 1880"/>
              <a:gd name="connsiteY7" fmla="*/ 1816 h 2654"/>
              <a:gd name="connsiteX9" fmla="*/ 1664 w 1880"/>
              <a:gd name="connsiteY9" fmla="*/ 2654 h 2654"/>
              <a:gd name="connsiteX10" fmla="*/ 1435 w 1880"/>
              <a:gd name="connsiteY10" fmla="*/ 2388 h 2654"/>
              <a:gd name="connsiteX11" fmla="*/ 940 w 1880"/>
              <a:gd name="connsiteY11" fmla="*/ 2540 h 2654"/>
              <a:gd name="connsiteX12" fmla="*/ 0 w 1880"/>
              <a:gd name="connsiteY12" fmla="*/ 1270 h 2654"/>
              <a:gd name="connsiteX13" fmla="*/ 940 w 1880"/>
              <a:gd name="connsiteY13" fmla="*/ 0 h 2654"/>
              <a:gd name="connsiteX14" fmla="*/ 1880 w 1880"/>
              <a:gd name="connsiteY14" fmla="*/ 1270 h 2654"/>
              <a:gd name="connsiteX15" fmla="*/ 1664 w 1880"/>
              <a:gd name="connsiteY15" fmla="*/ 2134 h 2654"/>
              <a:gd name="connsiteX16" fmla="*/ 1880 w 1880"/>
              <a:gd name="connsiteY16" fmla="*/ 2388 h 26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880" h="2654">
                <a:moveTo>
                  <a:pt x="1168" y="1549"/>
                </a:moveTo>
                <a:lnTo>
                  <a:pt x="1372" y="1791"/>
                </a:lnTo>
                <a:cubicBezTo>
                  <a:pt x="1435" y="1664"/>
                  <a:pt x="1461" y="1499"/>
                  <a:pt x="1461" y="1270"/>
                </a:cubicBezTo>
                <a:cubicBezTo>
                  <a:pt x="1461" y="597"/>
                  <a:pt x="1156" y="419"/>
                  <a:pt x="940" y="419"/>
                </a:cubicBezTo>
                <a:cubicBezTo>
                  <a:pt x="711" y="419"/>
                  <a:pt x="406" y="597"/>
                  <a:pt x="406" y="1270"/>
                </a:cubicBezTo>
                <a:cubicBezTo>
                  <a:pt x="406" y="1943"/>
                  <a:pt x="711" y="2121"/>
                  <a:pt x="940" y="2121"/>
                </a:cubicBezTo>
                <a:cubicBezTo>
                  <a:pt x="1003" y="2121"/>
                  <a:pt x="1079" y="2095"/>
                  <a:pt x="1156" y="2057"/>
                </a:cubicBezTo>
                <a:lnTo>
                  <a:pt x="965" y="1816"/>
                </a:lnTo>
                <a:moveTo>
                  <a:pt x="1664" y="2654"/>
                </a:moveTo>
                <a:lnTo>
                  <a:pt x="1435" y="2388"/>
                </a:lnTo>
                <a:cubicBezTo>
                  <a:pt x="1245" y="2515"/>
                  <a:pt x="1054" y="2540"/>
                  <a:pt x="940" y="2540"/>
                </a:cubicBezTo>
                <a:cubicBezTo>
                  <a:pt x="673" y="2540"/>
                  <a:pt x="0" y="2413"/>
                  <a:pt x="0" y="1270"/>
                </a:cubicBezTo>
                <a:cubicBezTo>
                  <a:pt x="0" y="127"/>
                  <a:pt x="673" y="0"/>
                  <a:pt x="940" y="0"/>
                </a:cubicBezTo>
                <a:cubicBezTo>
                  <a:pt x="1194" y="0"/>
                  <a:pt x="1880" y="127"/>
                  <a:pt x="1880" y="1270"/>
                </a:cubicBezTo>
                <a:cubicBezTo>
                  <a:pt x="1880" y="1664"/>
                  <a:pt x="1791" y="1943"/>
                  <a:pt x="1664" y="2134"/>
                </a:cubicBezTo>
                <a:lnTo>
                  <a:pt x="1880" y="238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51746" y="5025537"/>
            <a:ext cx="1575" cy="2489"/>
          </a:xfrm>
          <a:custGeom>
            <a:avLst/>
            <a:gdLst>
              <a:gd name="connsiteX0" fmla="*/ 1575 w 1575"/>
              <a:gd name="connsiteY0" fmla="*/ 1575 h 2489"/>
              <a:gd name="connsiteX1" fmla="*/ 775 w 1575"/>
              <a:gd name="connsiteY1" fmla="*/ 2489 h 2489"/>
              <a:gd name="connsiteX2" fmla="*/ 152 w 1575"/>
              <a:gd name="connsiteY2" fmla="*/ 2197 h 2489"/>
              <a:gd name="connsiteX3" fmla="*/ 0 w 1575"/>
              <a:gd name="connsiteY3" fmla="*/ 1600 h 2489"/>
              <a:gd name="connsiteX4" fmla="*/ 0 w 1575"/>
              <a:gd name="connsiteY4" fmla="*/ 0 h 2489"/>
              <a:gd name="connsiteX5" fmla="*/ 419 w 1575"/>
              <a:gd name="connsiteY5" fmla="*/ 0 h 2489"/>
              <a:gd name="connsiteX6" fmla="*/ 419 w 1575"/>
              <a:gd name="connsiteY6" fmla="*/ 1575 h 2489"/>
              <a:gd name="connsiteX7" fmla="*/ 762 w 1575"/>
              <a:gd name="connsiteY7" fmla="*/ 2057 h 2489"/>
              <a:gd name="connsiteX8" fmla="*/ 1156 w 1575"/>
              <a:gd name="connsiteY8" fmla="*/ 1600 h 2489"/>
              <a:gd name="connsiteX9" fmla="*/ 1156 w 1575"/>
              <a:gd name="connsiteY9" fmla="*/ 0 h 2489"/>
              <a:gd name="connsiteX10" fmla="*/ 1575 w 1575"/>
              <a:gd name="connsiteY10" fmla="*/ 0 h 24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575" h="2489">
                <a:moveTo>
                  <a:pt x="1575" y="1575"/>
                </a:moveTo>
                <a:cubicBezTo>
                  <a:pt x="1575" y="2210"/>
                  <a:pt x="1270" y="2489"/>
                  <a:pt x="775" y="2489"/>
                </a:cubicBezTo>
                <a:cubicBezTo>
                  <a:pt x="597" y="2489"/>
                  <a:pt x="330" y="2438"/>
                  <a:pt x="152" y="2197"/>
                </a:cubicBezTo>
                <a:cubicBezTo>
                  <a:pt x="51" y="2045"/>
                  <a:pt x="0" y="1841"/>
                  <a:pt x="0" y="1600"/>
                </a:cubicBezTo>
                <a:lnTo>
                  <a:pt x="0" y="0"/>
                </a:lnTo>
                <a:lnTo>
                  <a:pt x="419" y="0"/>
                </a:lnTo>
                <a:lnTo>
                  <a:pt x="419" y="1575"/>
                </a:lnTo>
                <a:cubicBezTo>
                  <a:pt x="419" y="1905"/>
                  <a:pt x="572" y="2057"/>
                  <a:pt x="762" y="2057"/>
                </a:cubicBezTo>
                <a:cubicBezTo>
                  <a:pt x="1041" y="2057"/>
                  <a:pt x="1156" y="1892"/>
                  <a:pt x="1156" y="1600"/>
                </a:cubicBezTo>
                <a:lnTo>
                  <a:pt x="1156" y="0"/>
                </a:lnTo>
                <a:lnTo>
                  <a:pt x="1575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53573" y="5025542"/>
            <a:ext cx="1854" cy="2413"/>
          </a:xfrm>
          <a:custGeom>
            <a:avLst/>
            <a:gdLst>
              <a:gd name="connsiteX0" fmla="*/ 686 w 1854"/>
              <a:gd name="connsiteY0" fmla="*/ 0 h 2413"/>
              <a:gd name="connsiteX1" fmla="*/ 0 w 1854"/>
              <a:gd name="connsiteY1" fmla="*/ 2413 h 2413"/>
              <a:gd name="connsiteX2" fmla="*/ 419 w 1854"/>
              <a:gd name="connsiteY2" fmla="*/ 2413 h 2413"/>
              <a:gd name="connsiteX3" fmla="*/ 559 w 1854"/>
              <a:gd name="connsiteY3" fmla="*/ 1918 h 2413"/>
              <a:gd name="connsiteX4" fmla="*/ 1283 w 1854"/>
              <a:gd name="connsiteY4" fmla="*/ 1918 h 2413"/>
              <a:gd name="connsiteX5" fmla="*/ 1410 w 1854"/>
              <a:gd name="connsiteY5" fmla="*/ 2413 h 2413"/>
              <a:gd name="connsiteX6" fmla="*/ 1854 w 1854"/>
              <a:gd name="connsiteY6" fmla="*/ 2413 h 2413"/>
              <a:gd name="connsiteX7" fmla="*/ 1168 w 1854"/>
              <a:gd name="connsiteY7" fmla="*/ 0 h 2413"/>
              <a:gd name="connsiteX9" fmla="*/ 927 w 1854"/>
              <a:gd name="connsiteY9" fmla="*/ 533 h 2413"/>
              <a:gd name="connsiteX10" fmla="*/ 1168 w 1854"/>
              <a:gd name="connsiteY10" fmla="*/ 1499 h 2413"/>
              <a:gd name="connsiteX11" fmla="*/ 673 w 1854"/>
              <a:gd name="connsiteY11" fmla="*/ 1499 h 24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854" h="2413">
                <a:moveTo>
                  <a:pt x="686" y="0"/>
                </a:moveTo>
                <a:lnTo>
                  <a:pt x="0" y="2413"/>
                </a:lnTo>
                <a:lnTo>
                  <a:pt x="419" y="2413"/>
                </a:lnTo>
                <a:lnTo>
                  <a:pt x="559" y="1918"/>
                </a:lnTo>
                <a:lnTo>
                  <a:pt x="1283" y="1918"/>
                </a:lnTo>
                <a:lnTo>
                  <a:pt x="1410" y="2413"/>
                </a:lnTo>
                <a:lnTo>
                  <a:pt x="1854" y="2413"/>
                </a:lnTo>
                <a:lnTo>
                  <a:pt x="1168" y="0"/>
                </a:lnTo>
                <a:moveTo>
                  <a:pt x="927" y="533"/>
                </a:moveTo>
                <a:lnTo>
                  <a:pt x="1168" y="1499"/>
                </a:lnTo>
                <a:lnTo>
                  <a:pt x="673" y="14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55688" y="5025542"/>
            <a:ext cx="1372" cy="2426"/>
          </a:xfrm>
          <a:custGeom>
            <a:avLst/>
            <a:gdLst>
              <a:gd name="connsiteX0" fmla="*/ 0 w 1372"/>
              <a:gd name="connsiteY0" fmla="*/ 0 h 2426"/>
              <a:gd name="connsiteX1" fmla="*/ 0 w 1372"/>
              <a:gd name="connsiteY1" fmla="*/ 2426 h 2426"/>
              <a:gd name="connsiteX2" fmla="*/ 1372 w 1372"/>
              <a:gd name="connsiteY2" fmla="*/ 2426 h 2426"/>
              <a:gd name="connsiteX3" fmla="*/ 1372 w 1372"/>
              <a:gd name="connsiteY3" fmla="*/ 1981 h 2426"/>
              <a:gd name="connsiteX4" fmla="*/ 394 w 1372"/>
              <a:gd name="connsiteY4" fmla="*/ 1981 h 2426"/>
              <a:gd name="connsiteX5" fmla="*/ 394 w 1372"/>
              <a:gd name="connsiteY5" fmla="*/ 0 h 2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2" h="2426">
                <a:moveTo>
                  <a:pt x="0" y="0"/>
                </a:moveTo>
                <a:lnTo>
                  <a:pt x="0" y="2426"/>
                </a:lnTo>
                <a:lnTo>
                  <a:pt x="1372" y="2426"/>
                </a:lnTo>
                <a:lnTo>
                  <a:pt x="1372" y="1981"/>
                </a:lnTo>
                <a:lnTo>
                  <a:pt x="394" y="1981"/>
                </a:lnTo>
                <a:lnTo>
                  <a:pt x="394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58839" y="5025542"/>
            <a:ext cx="1575" cy="2413"/>
          </a:xfrm>
          <a:custGeom>
            <a:avLst/>
            <a:gdLst>
              <a:gd name="connsiteX0" fmla="*/ 1181 w 1575"/>
              <a:gd name="connsiteY0" fmla="*/ 0 h 2413"/>
              <a:gd name="connsiteX1" fmla="*/ 1181 w 1575"/>
              <a:gd name="connsiteY1" fmla="*/ 914 h 2413"/>
              <a:gd name="connsiteX2" fmla="*/ 419 w 1575"/>
              <a:gd name="connsiteY2" fmla="*/ 914 h 2413"/>
              <a:gd name="connsiteX3" fmla="*/ 419 w 1575"/>
              <a:gd name="connsiteY3" fmla="*/ 0 h 2413"/>
              <a:gd name="connsiteX4" fmla="*/ 0 w 1575"/>
              <a:gd name="connsiteY4" fmla="*/ 0 h 2413"/>
              <a:gd name="connsiteX5" fmla="*/ 0 w 1575"/>
              <a:gd name="connsiteY5" fmla="*/ 2413 h 2413"/>
              <a:gd name="connsiteX6" fmla="*/ 419 w 1575"/>
              <a:gd name="connsiteY6" fmla="*/ 2413 h 2413"/>
              <a:gd name="connsiteX7" fmla="*/ 419 w 1575"/>
              <a:gd name="connsiteY7" fmla="*/ 1321 h 2413"/>
              <a:gd name="connsiteX8" fmla="*/ 1181 w 1575"/>
              <a:gd name="connsiteY8" fmla="*/ 1321 h 2413"/>
              <a:gd name="connsiteX9" fmla="*/ 1181 w 1575"/>
              <a:gd name="connsiteY9" fmla="*/ 2413 h 2413"/>
              <a:gd name="connsiteX10" fmla="*/ 1575 w 1575"/>
              <a:gd name="connsiteY10" fmla="*/ 2413 h 2413"/>
              <a:gd name="connsiteX11" fmla="*/ 1575 w 1575"/>
              <a:gd name="connsiteY11" fmla="*/ 0 h 24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575" h="2413">
                <a:moveTo>
                  <a:pt x="1181" y="0"/>
                </a:moveTo>
                <a:lnTo>
                  <a:pt x="1181" y="914"/>
                </a:lnTo>
                <a:lnTo>
                  <a:pt x="419" y="914"/>
                </a:lnTo>
                <a:lnTo>
                  <a:pt x="419" y="0"/>
                </a:lnTo>
                <a:lnTo>
                  <a:pt x="0" y="0"/>
                </a:lnTo>
                <a:lnTo>
                  <a:pt x="0" y="2413"/>
                </a:lnTo>
                <a:lnTo>
                  <a:pt x="419" y="2413"/>
                </a:lnTo>
                <a:lnTo>
                  <a:pt x="419" y="1321"/>
                </a:lnTo>
                <a:lnTo>
                  <a:pt x="1181" y="1321"/>
                </a:lnTo>
                <a:lnTo>
                  <a:pt x="1181" y="2413"/>
                </a:lnTo>
                <a:lnTo>
                  <a:pt x="1575" y="2413"/>
                </a:lnTo>
                <a:lnTo>
                  <a:pt x="1575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60736" y="5025474"/>
            <a:ext cx="1880" cy="2553"/>
          </a:xfrm>
          <a:custGeom>
            <a:avLst/>
            <a:gdLst>
              <a:gd name="connsiteX0" fmla="*/ 940 w 1880"/>
              <a:gd name="connsiteY0" fmla="*/ 0 h 2553"/>
              <a:gd name="connsiteX1" fmla="*/ 1880 w 1880"/>
              <a:gd name="connsiteY1" fmla="*/ 1270 h 2553"/>
              <a:gd name="connsiteX2" fmla="*/ 940 w 1880"/>
              <a:gd name="connsiteY2" fmla="*/ 2553 h 2553"/>
              <a:gd name="connsiteX3" fmla="*/ 0 w 1880"/>
              <a:gd name="connsiteY3" fmla="*/ 1270 h 2553"/>
              <a:gd name="connsiteX4" fmla="*/ 940 w 1880"/>
              <a:gd name="connsiteY4" fmla="*/ 0 h 2553"/>
              <a:gd name="connsiteX5" fmla="*/ 940 w 1880"/>
              <a:gd name="connsiteY5" fmla="*/ 2121 h 2553"/>
              <a:gd name="connsiteX6" fmla="*/ 1473 w 1880"/>
              <a:gd name="connsiteY6" fmla="*/ 1270 h 2553"/>
              <a:gd name="connsiteX7" fmla="*/ 940 w 1880"/>
              <a:gd name="connsiteY7" fmla="*/ 432 h 2553"/>
              <a:gd name="connsiteX8" fmla="*/ 406 w 1880"/>
              <a:gd name="connsiteY8" fmla="*/ 1270 h 2553"/>
              <a:gd name="connsiteX9" fmla="*/ 940 w 1880"/>
              <a:gd name="connsiteY9" fmla="*/ 2121 h 25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880" h="2553">
                <a:moveTo>
                  <a:pt x="940" y="0"/>
                </a:moveTo>
                <a:cubicBezTo>
                  <a:pt x="1194" y="0"/>
                  <a:pt x="1880" y="140"/>
                  <a:pt x="1880" y="1270"/>
                </a:cubicBezTo>
                <a:cubicBezTo>
                  <a:pt x="1880" y="2413"/>
                  <a:pt x="1194" y="2553"/>
                  <a:pt x="940" y="2553"/>
                </a:cubicBezTo>
                <a:cubicBezTo>
                  <a:pt x="686" y="2553"/>
                  <a:pt x="0" y="2413"/>
                  <a:pt x="0" y="1270"/>
                </a:cubicBezTo>
                <a:cubicBezTo>
                  <a:pt x="0" y="140"/>
                  <a:pt x="686" y="0"/>
                  <a:pt x="940" y="0"/>
                </a:cubicBezTo>
                <a:moveTo>
                  <a:pt x="940" y="2121"/>
                </a:moveTo>
                <a:cubicBezTo>
                  <a:pt x="1156" y="2121"/>
                  <a:pt x="1473" y="1956"/>
                  <a:pt x="1473" y="1270"/>
                </a:cubicBezTo>
                <a:cubicBezTo>
                  <a:pt x="1473" y="597"/>
                  <a:pt x="1156" y="432"/>
                  <a:pt x="940" y="432"/>
                </a:cubicBezTo>
                <a:cubicBezTo>
                  <a:pt x="724" y="432"/>
                  <a:pt x="406" y="597"/>
                  <a:pt x="406" y="1270"/>
                </a:cubicBezTo>
                <a:cubicBezTo>
                  <a:pt x="406" y="1956"/>
                  <a:pt x="724" y="2121"/>
                  <a:pt x="940" y="21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62931" y="5025537"/>
            <a:ext cx="1575" cy="2489"/>
          </a:xfrm>
          <a:custGeom>
            <a:avLst/>
            <a:gdLst>
              <a:gd name="connsiteX0" fmla="*/ 1575 w 1575"/>
              <a:gd name="connsiteY0" fmla="*/ 1575 h 2489"/>
              <a:gd name="connsiteX1" fmla="*/ 775 w 1575"/>
              <a:gd name="connsiteY1" fmla="*/ 2489 h 2489"/>
              <a:gd name="connsiteX2" fmla="*/ 152 w 1575"/>
              <a:gd name="connsiteY2" fmla="*/ 2197 h 2489"/>
              <a:gd name="connsiteX3" fmla="*/ 0 w 1575"/>
              <a:gd name="connsiteY3" fmla="*/ 1600 h 2489"/>
              <a:gd name="connsiteX4" fmla="*/ 0 w 1575"/>
              <a:gd name="connsiteY4" fmla="*/ 0 h 2489"/>
              <a:gd name="connsiteX5" fmla="*/ 419 w 1575"/>
              <a:gd name="connsiteY5" fmla="*/ 0 h 2489"/>
              <a:gd name="connsiteX6" fmla="*/ 419 w 1575"/>
              <a:gd name="connsiteY6" fmla="*/ 1575 h 2489"/>
              <a:gd name="connsiteX7" fmla="*/ 762 w 1575"/>
              <a:gd name="connsiteY7" fmla="*/ 2057 h 2489"/>
              <a:gd name="connsiteX8" fmla="*/ 1156 w 1575"/>
              <a:gd name="connsiteY8" fmla="*/ 1600 h 2489"/>
              <a:gd name="connsiteX9" fmla="*/ 1156 w 1575"/>
              <a:gd name="connsiteY9" fmla="*/ 0 h 2489"/>
              <a:gd name="connsiteX10" fmla="*/ 1575 w 1575"/>
              <a:gd name="connsiteY10" fmla="*/ 0 h 24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575" h="2489">
                <a:moveTo>
                  <a:pt x="1575" y="1575"/>
                </a:moveTo>
                <a:cubicBezTo>
                  <a:pt x="1575" y="2210"/>
                  <a:pt x="1270" y="2489"/>
                  <a:pt x="775" y="2489"/>
                </a:cubicBezTo>
                <a:cubicBezTo>
                  <a:pt x="597" y="2489"/>
                  <a:pt x="330" y="2438"/>
                  <a:pt x="152" y="2197"/>
                </a:cubicBezTo>
                <a:cubicBezTo>
                  <a:pt x="51" y="2045"/>
                  <a:pt x="0" y="1841"/>
                  <a:pt x="0" y="1600"/>
                </a:cubicBezTo>
                <a:lnTo>
                  <a:pt x="0" y="0"/>
                </a:lnTo>
                <a:lnTo>
                  <a:pt x="419" y="0"/>
                </a:lnTo>
                <a:lnTo>
                  <a:pt x="419" y="1575"/>
                </a:lnTo>
                <a:cubicBezTo>
                  <a:pt x="419" y="1905"/>
                  <a:pt x="571" y="2057"/>
                  <a:pt x="762" y="2057"/>
                </a:cubicBezTo>
                <a:cubicBezTo>
                  <a:pt x="1041" y="2057"/>
                  <a:pt x="1156" y="1892"/>
                  <a:pt x="1156" y="1600"/>
                </a:cubicBezTo>
                <a:lnTo>
                  <a:pt x="1156" y="0"/>
                </a:lnTo>
                <a:lnTo>
                  <a:pt x="1575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64803" y="5025474"/>
            <a:ext cx="1613" cy="2553"/>
          </a:xfrm>
          <a:custGeom>
            <a:avLst/>
            <a:gdLst>
              <a:gd name="connsiteX0" fmla="*/ 394 w 1613"/>
              <a:gd name="connsiteY0" fmla="*/ 1740 h 2553"/>
              <a:gd name="connsiteX1" fmla="*/ 813 w 1613"/>
              <a:gd name="connsiteY1" fmla="*/ 2134 h 2553"/>
              <a:gd name="connsiteX2" fmla="*/ 1219 w 1613"/>
              <a:gd name="connsiteY2" fmla="*/ 1816 h 2553"/>
              <a:gd name="connsiteX3" fmla="*/ 864 w 1613"/>
              <a:gd name="connsiteY3" fmla="*/ 1511 h 2553"/>
              <a:gd name="connsiteX4" fmla="*/ 648 w 1613"/>
              <a:gd name="connsiteY4" fmla="*/ 1461 h 2553"/>
              <a:gd name="connsiteX5" fmla="*/ 38 w 1613"/>
              <a:gd name="connsiteY5" fmla="*/ 749 h 2553"/>
              <a:gd name="connsiteX6" fmla="*/ 787 w 1613"/>
              <a:gd name="connsiteY6" fmla="*/ 0 h 2553"/>
              <a:gd name="connsiteX7" fmla="*/ 1549 w 1613"/>
              <a:gd name="connsiteY7" fmla="*/ 787 h 2553"/>
              <a:gd name="connsiteX8" fmla="*/ 1156 w 1613"/>
              <a:gd name="connsiteY8" fmla="*/ 787 h 2553"/>
              <a:gd name="connsiteX9" fmla="*/ 749 w 1613"/>
              <a:gd name="connsiteY9" fmla="*/ 419 h 2553"/>
              <a:gd name="connsiteX10" fmla="*/ 419 w 1613"/>
              <a:gd name="connsiteY10" fmla="*/ 711 h 2553"/>
              <a:gd name="connsiteX11" fmla="*/ 622 w 1613"/>
              <a:gd name="connsiteY11" fmla="*/ 965 h 2553"/>
              <a:gd name="connsiteX12" fmla="*/ 1092 w 1613"/>
              <a:gd name="connsiteY12" fmla="*/ 1105 h 2553"/>
              <a:gd name="connsiteX13" fmla="*/ 1613 w 1613"/>
              <a:gd name="connsiteY13" fmla="*/ 1753 h 2553"/>
              <a:gd name="connsiteX14" fmla="*/ 838 w 1613"/>
              <a:gd name="connsiteY14" fmla="*/ 2553 h 2553"/>
              <a:gd name="connsiteX15" fmla="*/ 0 w 1613"/>
              <a:gd name="connsiteY15" fmla="*/ 1740 h 25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613" h="2553">
                <a:moveTo>
                  <a:pt x="394" y="1740"/>
                </a:moveTo>
                <a:cubicBezTo>
                  <a:pt x="394" y="1880"/>
                  <a:pt x="457" y="2134"/>
                  <a:pt x="813" y="2134"/>
                </a:cubicBezTo>
                <a:cubicBezTo>
                  <a:pt x="1003" y="2134"/>
                  <a:pt x="1219" y="2070"/>
                  <a:pt x="1219" y="1816"/>
                </a:cubicBezTo>
                <a:cubicBezTo>
                  <a:pt x="1219" y="1626"/>
                  <a:pt x="1067" y="1575"/>
                  <a:pt x="864" y="1511"/>
                </a:cubicBezTo>
                <a:lnTo>
                  <a:pt x="648" y="1461"/>
                </a:lnTo>
                <a:cubicBezTo>
                  <a:pt x="330" y="1359"/>
                  <a:pt x="38" y="1283"/>
                  <a:pt x="38" y="749"/>
                </a:cubicBezTo>
                <a:cubicBezTo>
                  <a:pt x="38" y="470"/>
                  <a:pt x="152" y="0"/>
                  <a:pt x="787" y="0"/>
                </a:cubicBezTo>
                <a:cubicBezTo>
                  <a:pt x="1384" y="0"/>
                  <a:pt x="1537" y="483"/>
                  <a:pt x="1549" y="787"/>
                </a:cubicBezTo>
                <a:lnTo>
                  <a:pt x="1156" y="787"/>
                </a:lnTo>
                <a:cubicBezTo>
                  <a:pt x="1143" y="673"/>
                  <a:pt x="1105" y="419"/>
                  <a:pt x="749" y="419"/>
                </a:cubicBezTo>
                <a:cubicBezTo>
                  <a:pt x="597" y="419"/>
                  <a:pt x="419" y="483"/>
                  <a:pt x="419" y="711"/>
                </a:cubicBezTo>
                <a:cubicBezTo>
                  <a:pt x="419" y="902"/>
                  <a:pt x="533" y="940"/>
                  <a:pt x="622" y="965"/>
                </a:cubicBezTo>
                <a:lnTo>
                  <a:pt x="1092" y="1105"/>
                </a:lnTo>
                <a:cubicBezTo>
                  <a:pt x="1359" y="1181"/>
                  <a:pt x="1613" y="1321"/>
                  <a:pt x="1613" y="1753"/>
                </a:cubicBezTo>
                <a:cubicBezTo>
                  <a:pt x="1613" y="2489"/>
                  <a:pt x="1003" y="2553"/>
                  <a:pt x="838" y="2553"/>
                </a:cubicBezTo>
                <a:cubicBezTo>
                  <a:pt x="127" y="2553"/>
                  <a:pt x="0" y="2045"/>
                  <a:pt x="0" y="174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66687" y="5025542"/>
            <a:ext cx="406" cy="2426"/>
          </a:xfrm>
          <a:custGeom>
            <a:avLst/>
            <a:gdLst>
              <a:gd name="connsiteX0" fmla="*/ 0 w 406"/>
              <a:gd name="connsiteY0" fmla="*/ 2426 h 2426"/>
              <a:gd name="connsiteX1" fmla="*/ 406 w 406"/>
              <a:gd name="connsiteY1" fmla="*/ 2426 h 2426"/>
              <a:gd name="connsiteX2" fmla="*/ 406 w 406"/>
              <a:gd name="connsiteY2" fmla="*/ 0 h 2426"/>
              <a:gd name="connsiteX3" fmla="*/ 0 w 406"/>
              <a:gd name="connsiteY3" fmla="*/ 0 h 2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06" h="2426">
                <a:moveTo>
                  <a:pt x="0" y="2426"/>
                </a:moveTo>
                <a:lnTo>
                  <a:pt x="406" y="2426"/>
                </a:lnTo>
                <a:lnTo>
                  <a:pt x="40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67466" y="5025542"/>
            <a:ext cx="1588" cy="2413"/>
          </a:xfrm>
          <a:custGeom>
            <a:avLst/>
            <a:gdLst>
              <a:gd name="connsiteX0" fmla="*/ 1207 w 1588"/>
              <a:gd name="connsiteY0" fmla="*/ 0 h 2413"/>
              <a:gd name="connsiteX1" fmla="*/ 1207 w 1588"/>
              <a:gd name="connsiteY1" fmla="*/ 1676 h 2413"/>
              <a:gd name="connsiteX2" fmla="*/ 1194 w 1588"/>
              <a:gd name="connsiteY2" fmla="*/ 1676 h 2413"/>
              <a:gd name="connsiteX3" fmla="*/ 419 w 1588"/>
              <a:gd name="connsiteY3" fmla="*/ 0 h 2413"/>
              <a:gd name="connsiteX4" fmla="*/ 0 w 1588"/>
              <a:gd name="connsiteY4" fmla="*/ 0 h 2413"/>
              <a:gd name="connsiteX5" fmla="*/ 0 w 1588"/>
              <a:gd name="connsiteY5" fmla="*/ 2413 h 2413"/>
              <a:gd name="connsiteX6" fmla="*/ 368 w 1588"/>
              <a:gd name="connsiteY6" fmla="*/ 2413 h 2413"/>
              <a:gd name="connsiteX7" fmla="*/ 368 w 1588"/>
              <a:gd name="connsiteY7" fmla="*/ 686 h 2413"/>
              <a:gd name="connsiteX8" fmla="*/ 381 w 1588"/>
              <a:gd name="connsiteY8" fmla="*/ 686 h 2413"/>
              <a:gd name="connsiteX9" fmla="*/ 1168 w 1588"/>
              <a:gd name="connsiteY9" fmla="*/ 2413 h 2413"/>
              <a:gd name="connsiteX10" fmla="*/ 1588 w 1588"/>
              <a:gd name="connsiteY10" fmla="*/ 2413 h 2413"/>
              <a:gd name="connsiteX11" fmla="*/ 1588 w 1588"/>
              <a:gd name="connsiteY11" fmla="*/ 0 h 24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588" h="2413">
                <a:moveTo>
                  <a:pt x="1207" y="0"/>
                </a:moveTo>
                <a:lnTo>
                  <a:pt x="1207" y="1676"/>
                </a:lnTo>
                <a:lnTo>
                  <a:pt x="1194" y="1676"/>
                </a:lnTo>
                <a:lnTo>
                  <a:pt x="419" y="0"/>
                </a:lnTo>
                <a:lnTo>
                  <a:pt x="0" y="0"/>
                </a:lnTo>
                <a:lnTo>
                  <a:pt x="0" y="2413"/>
                </a:lnTo>
                <a:lnTo>
                  <a:pt x="368" y="2413"/>
                </a:lnTo>
                <a:lnTo>
                  <a:pt x="368" y="686"/>
                </a:lnTo>
                <a:lnTo>
                  <a:pt x="381" y="686"/>
                </a:lnTo>
                <a:lnTo>
                  <a:pt x="1168" y="2413"/>
                </a:lnTo>
                <a:lnTo>
                  <a:pt x="1588" y="2413"/>
                </a:lnTo>
                <a:lnTo>
                  <a:pt x="158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69356" y="5025474"/>
            <a:ext cx="1816" cy="2553"/>
          </a:xfrm>
          <a:custGeom>
            <a:avLst/>
            <a:gdLst>
              <a:gd name="connsiteX0" fmla="*/ 1003 w 1816"/>
              <a:gd name="connsiteY0" fmla="*/ 1181 h 2553"/>
              <a:gd name="connsiteX1" fmla="*/ 1816 w 1816"/>
              <a:gd name="connsiteY1" fmla="*/ 1181 h 2553"/>
              <a:gd name="connsiteX2" fmla="*/ 1816 w 1816"/>
              <a:gd name="connsiteY2" fmla="*/ 2489 h 2553"/>
              <a:gd name="connsiteX3" fmla="*/ 1549 w 1816"/>
              <a:gd name="connsiteY3" fmla="*/ 2489 h 2553"/>
              <a:gd name="connsiteX4" fmla="*/ 1511 w 1816"/>
              <a:gd name="connsiteY4" fmla="*/ 2184 h 2553"/>
              <a:gd name="connsiteX5" fmla="*/ 902 w 1816"/>
              <a:gd name="connsiteY5" fmla="*/ 2553 h 2553"/>
              <a:gd name="connsiteX6" fmla="*/ 0 w 1816"/>
              <a:gd name="connsiteY6" fmla="*/ 1283 h 2553"/>
              <a:gd name="connsiteX7" fmla="*/ 953 w 1816"/>
              <a:gd name="connsiteY7" fmla="*/ 0 h 2553"/>
              <a:gd name="connsiteX8" fmla="*/ 1816 w 1816"/>
              <a:gd name="connsiteY8" fmla="*/ 813 h 2553"/>
              <a:gd name="connsiteX9" fmla="*/ 1397 w 1816"/>
              <a:gd name="connsiteY9" fmla="*/ 813 h 2553"/>
              <a:gd name="connsiteX10" fmla="*/ 978 w 1816"/>
              <a:gd name="connsiteY10" fmla="*/ 419 h 2553"/>
              <a:gd name="connsiteX11" fmla="*/ 419 w 1816"/>
              <a:gd name="connsiteY11" fmla="*/ 1283 h 2553"/>
              <a:gd name="connsiteX12" fmla="*/ 991 w 1816"/>
              <a:gd name="connsiteY12" fmla="*/ 2121 h 2553"/>
              <a:gd name="connsiteX13" fmla="*/ 1461 w 1816"/>
              <a:gd name="connsiteY13" fmla="*/ 1588 h 2553"/>
              <a:gd name="connsiteX14" fmla="*/ 1003 w 1816"/>
              <a:gd name="connsiteY14" fmla="*/ 1588 h 25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816" h="2553">
                <a:moveTo>
                  <a:pt x="1003" y="1181"/>
                </a:moveTo>
                <a:lnTo>
                  <a:pt x="1816" y="1181"/>
                </a:lnTo>
                <a:lnTo>
                  <a:pt x="1816" y="2489"/>
                </a:lnTo>
                <a:lnTo>
                  <a:pt x="1549" y="2489"/>
                </a:lnTo>
                <a:lnTo>
                  <a:pt x="1511" y="2184"/>
                </a:lnTo>
                <a:cubicBezTo>
                  <a:pt x="1397" y="2324"/>
                  <a:pt x="1257" y="2553"/>
                  <a:pt x="902" y="2553"/>
                </a:cubicBezTo>
                <a:cubicBezTo>
                  <a:pt x="432" y="2553"/>
                  <a:pt x="0" y="2134"/>
                  <a:pt x="0" y="1283"/>
                </a:cubicBezTo>
                <a:cubicBezTo>
                  <a:pt x="0" y="622"/>
                  <a:pt x="292" y="0"/>
                  <a:pt x="953" y="0"/>
                </a:cubicBezTo>
                <a:cubicBezTo>
                  <a:pt x="1549" y="0"/>
                  <a:pt x="1791" y="483"/>
                  <a:pt x="1816" y="813"/>
                </a:cubicBezTo>
                <a:lnTo>
                  <a:pt x="1397" y="813"/>
                </a:lnTo>
                <a:cubicBezTo>
                  <a:pt x="1397" y="724"/>
                  <a:pt x="1270" y="419"/>
                  <a:pt x="978" y="419"/>
                </a:cubicBezTo>
                <a:cubicBezTo>
                  <a:pt x="686" y="419"/>
                  <a:pt x="419" y="673"/>
                  <a:pt x="419" y="1283"/>
                </a:cubicBezTo>
                <a:cubicBezTo>
                  <a:pt x="419" y="1956"/>
                  <a:pt x="711" y="2121"/>
                  <a:pt x="991" y="2121"/>
                </a:cubicBezTo>
                <a:cubicBezTo>
                  <a:pt x="1080" y="2121"/>
                  <a:pt x="1372" y="2083"/>
                  <a:pt x="1461" y="1588"/>
                </a:cubicBezTo>
                <a:lnTo>
                  <a:pt x="1003" y="158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47916" y="5028720"/>
            <a:ext cx="2731" cy="4521"/>
          </a:xfrm>
          <a:custGeom>
            <a:avLst/>
            <a:gdLst>
              <a:gd name="connsiteX0" fmla="*/ 0 w 2731"/>
              <a:gd name="connsiteY0" fmla="*/ 0 h 4521"/>
              <a:gd name="connsiteX1" fmla="*/ 0 w 2731"/>
              <a:gd name="connsiteY1" fmla="*/ 4521 h 4521"/>
              <a:gd name="connsiteX2" fmla="*/ 2731 w 2731"/>
              <a:gd name="connsiteY2" fmla="*/ 4521 h 4521"/>
              <a:gd name="connsiteX3" fmla="*/ 2731 w 2731"/>
              <a:gd name="connsiteY3" fmla="*/ 3708 h 4521"/>
              <a:gd name="connsiteX4" fmla="*/ 800 w 2731"/>
              <a:gd name="connsiteY4" fmla="*/ 3708 h 4521"/>
              <a:gd name="connsiteX5" fmla="*/ 800 w 2731"/>
              <a:gd name="connsiteY5" fmla="*/ 0 h 4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31" h="4521">
                <a:moveTo>
                  <a:pt x="0" y="0"/>
                </a:moveTo>
                <a:lnTo>
                  <a:pt x="0" y="4521"/>
                </a:lnTo>
                <a:lnTo>
                  <a:pt x="2731" y="4521"/>
                </a:lnTo>
                <a:lnTo>
                  <a:pt x="2731" y="3708"/>
                </a:lnTo>
                <a:lnTo>
                  <a:pt x="800" y="3708"/>
                </a:lnTo>
                <a:lnTo>
                  <a:pt x="8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51562" y="5028720"/>
            <a:ext cx="2934" cy="4521"/>
          </a:xfrm>
          <a:custGeom>
            <a:avLst/>
            <a:gdLst>
              <a:gd name="connsiteX0" fmla="*/ 0 w 2934"/>
              <a:gd name="connsiteY0" fmla="*/ 0 h 4521"/>
              <a:gd name="connsiteX1" fmla="*/ 0 w 2934"/>
              <a:gd name="connsiteY1" fmla="*/ 4521 h 4521"/>
              <a:gd name="connsiteX2" fmla="*/ 2934 w 2934"/>
              <a:gd name="connsiteY2" fmla="*/ 4521 h 4521"/>
              <a:gd name="connsiteX3" fmla="*/ 2934 w 2934"/>
              <a:gd name="connsiteY3" fmla="*/ 3721 h 4521"/>
              <a:gd name="connsiteX4" fmla="*/ 800 w 2934"/>
              <a:gd name="connsiteY4" fmla="*/ 3721 h 4521"/>
              <a:gd name="connsiteX5" fmla="*/ 800 w 2934"/>
              <a:gd name="connsiteY5" fmla="*/ 2553 h 4521"/>
              <a:gd name="connsiteX6" fmla="*/ 2680 w 2934"/>
              <a:gd name="connsiteY6" fmla="*/ 2553 h 4521"/>
              <a:gd name="connsiteX7" fmla="*/ 2680 w 2934"/>
              <a:gd name="connsiteY7" fmla="*/ 1753 h 4521"/>
              <a:gd name="connsiteX8" fmla="*/ 800 w 2934"/>
              <a:gd name="connsiteY8" fmla="*/ 1753 h 4521"/>
              <a:gd name="connsiteX9" fmla="*/ 800 w 2934"/>
              <a:gd name="connsiteY9" fmla="*/ 800 h 4521"/>
              <a:gd name="connsiteX10" fmla="*/ 2845 w 2934"/>
              <a:gd name="connsiteY10" fmla="*/ 800 h 4521"/>
              <a:gd name="connsiteX11" fmla="*/ 2845 w 2934"/>
              <a:gd name="connsiteY11" fmla="*/ 0 h 4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2934" h="4521">
                <a:moveTo>
                  <a:pt x="0" y="0"/>
                </a:moveTo>
                <a:lnTo>
                  <a:pt x="0" y="4521"/>
                </a:lnTo>
                <a:lnTo>
                  <a:pt x="2934" y="4521"/>
                </a:lnTo>
                <a:lnTo>
                  <a:pt x="2934" y="3721"/>
                </a:lnTo>
                <a:lnTo>
                  <a:pt x="800" y="3721"/>
                </a:lnTo>
                <a:lnTo>
                  <a:pt x="800" y="2553"/>
                </a:lnTo>
                <a:lnTo>
                  <a:pt x="2680" y="2553"/>
                </a:lnTo>
                <a:lnTo>
                  <a:pt x="2680" y="1753"/>
                </a:lnTo>
                <a:lnTo>
                  <a:pt x="800" y="1753"/>
                </a:lnTo>
                <a:lnTo>
                  <a:pt x="800" y="800"/>
                </a:lnTo>
                <a:lnTo>
                  <a:pt x="2845" y="800"/>
                </a:lnTo>
                <a:lnTo>
                  <a:pt x="2845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55482" y="5028720"/>
            <a:ext cx="3150" cy="4521"/>
          </a:xfrm>
          <a:custGeom>
            <a:avLst/>
            <a:gdLst>
              <a:gd name="connsiteX0" fmla="*/ 2400 w 3150"/>
              <a:gd name="connsiteY0" fmla="*/ 0 h 4521"/>
              <a:gd name="connsiteX1" fmla="*/ 2400 w 3150"/>
              <a:gd name="connsiteY1" fmla="*/ 3150 h 4521"/>
              <a:gd name="connsiteX2" fmla="*/ 2388 w 3150"/>
              <a:gd name="connsiteY2" fmla="*/ 3150 h 4521"/>
              <a:gd name="connsiteX3" fmla="*/ 851 w 3150"/>
              <a:gd name="connsiteY3" fmla="*/ 0 h 4521"/>
              <a:gd name="connsiteX4" fmla="*/ 0 w 3150"/>
              <a:gd name="connsiteY4" fmla="*/ 0 h 4521"/>
              <a:gd name="connsiteX5" fmla="*/ 0 w 3150"/>
              <a:gd name="connsiteY5" fmla="*/ 4521 h 4521"/>
              <a:gd name="connsiteX6" fmla="*/ 749 w 3150"/>
              <a:gd name="connsiteY6" fmla="*/ 4521 h 4521"/>
              <a:gd name="connsiteX7" fmla="*/ 749 w 3150"/>
              <a:gd name="connsiteY7" fmla="*/ 1295 h 4521"/>
              <a:gd name="connsiteX8" fmla="*/ 762 w 3150"/>
              <a:gd name="connsiteY8" fmla="*/ 1295 h 4521"/>
              <a:gd name="connsiteX9" fmla="*/ 2349 w 3150"/>
              <a:gd name="connsiteY9" fmla="*/ 4521 h 4521"/>
              <a:gd name="connsiteX10" fmla="*/ 3150 w 3150"/>
              <a:gd name="connsiteY10" fmla="*/ 4521 h 4521"/>
              <a:gd name="connsiteX11" fmla="*/ 3150 w 3150"/>
              <a:gd name="connsiteY11" fmla="*/ 0 h 4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150" h="4521">
                <a:moveTo>
                  <a:pt x="2400" y="0"/>
                </a:moveTo>
                <a:lnTo>
                  <a:pt x="2400" y="3150"/>
                </a:lnTo>
                <a:lnTo>
                  <a:pt x="2388" y="3150"/>
                </a:lnTo>
                <a:lnTo>
                  <a:pt x="851" y="0"/>
                </a:lnTo>
                <a:lnTo>
                  <a:pt x="0" y="0"/>
                </a:lnTo>
                <a:lnTo>
                  <a:pt x="0" y="4521"/>
                </a:lnTo>
                <a:lnTo>
                  <a:pt x="749" y="4521"/>
                </a:lnTo>
                <a:lnTo>
                  <a:pt x="749" y="1295"/>
                </a:lnTo>
                <a:lnTo>
                  <a:pt x="762" y="1295"/>
                </a:lnTo>
                <a:lnTo>
                  <a:pt x="2349" y="4521"/>
                </a:lnTo>
                <a:lnTo>
                  <a:pt x="3150" y="4521"/>
                </a:lnTo>
                <a:lnTo>
                  <a:pt x="315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59768" y="5028716"/>
            <a:ext cx="3277" cy="4534"/>
          </a:xfrm>
          <a:custGeom>
            <a:avLst/>
            <a:gdLst>
              <a:gd name="connsiteX0" fmla="*/ 0 w 3277"/>
              <a:gd name="connsiteY0" fmla="*/ 0 h 4534"/>
              <a:gd name="connsiteX1" fmla="*/ 1702 w 3277"/>
              <a:gd name="connsiteY1" fmla="*/ 0 h 4534"/>
              <a:gd name="connsiteX2" fmla="*/ 3277 w 3277"/>
              <a:gd name="connsiteY2" fmla="*/ 2159 h 4534"/>
              <a:gd name="connsiteX3" fmla="*/ 1676 w 3277"/>
              <a:gd name="connsiteY3" fmla="*/ 4534 h 4534"/>
              <a:gd name="connsiteX4" fmla="*/ 0 w 3277"/>
              <a:gd name="connsiteY4" fmla="*/ 4534 h 4534"/>
              <a:gd name="connsiteX6" fmla="*/ 787 w 3277"/>
              <a:gd name="connsiteY6" fmla="*/ 3746 h 4534"/>
              <a:gd name="connsiteX7" fmla="*/ 1575 w 3277"/>
              <a:gd name="connsiteY7" fmla="*/ 3746 h 4534"/>
              <a:gd name="connsiteX8" fmla="*/ 2451 w 3277"/>
              <a:gd name="connsiteY8" fmla="*/ 2222 h 4534"/>
              <a:gd name="connsiteX9" fmla="*/ 1562 w 3277"/>
              <a:gd name="connsiteY9" fmla="*/ 787 h 4534"/>
              <a:gd name="connsiteX10" fmla="*/ 787 w 3277"/>
              <a:gd name="connsiteY10" fmla="*/ 787 h 45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3277" h="4534">
                <a:moveTo>
                  <a:pt x="0" y="0"/>
                </a:moveTo>
                <a:lnTo>
                  <a:pt x="1702" y="0"/>
                </a:lnTo>
                <a:cubicBezTo>
                  <a:pt x="3010" y="0"/>
                  <a:pt x="3277" y="1295"/>
                  <a:pt x="3277" y="2159"/>
                </a:cubicBezTo>
                <a:cubicBezTo>
                  <a:pt x="3277" y="3124"/>
                  <a:pt x="2946" y="4534"/>
                  <a:pt x="1676" y="4534"/>
                </a:cubicBezTo>
                <a:lnTo>
                  <a:pt x="0" y="4534"/>
                </a:lnTo>
                <a:moveTo>
                  <a:pt x="787" y="3746"/>
                </a:moveTo>
                <a:lnTo>
                  <a:pt x="1575" y="3746"/>
                </a:lnTo>
                <a:cubicBezTo>
                  <a:pt x="2235" y="3746"/>
                  <a:pt x="2451" y="2972"/>
                  <a:pt x="2451" y="2222"/>
                </a:cubicBezTo>
                <a:cubicBezTo>
                  <a:pt x="2451" y="889"/>
                  <a:pt x="1918" y="787"/>
                  <a:pt x="1562" y="787"/>
                </a:cubicBezTo>
                <a:lnTo>
                  <a:pt x="787" y="787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64020" y="5028720"/>
            <a:ext cx="2934" cy="4521"/>
          </a:xfrm>
          <a:custGeom>
            <a:avLst/>
            <a:gdLst>
              <a:gd name="connsiteX0" fmla="*/ 0 w 2934"/>
              <a:gd name="connsiteY0" fmla="*/ 0 h 4521"/>
              <a:gd name="connsiteX1" fmla="*/ 0 w 2934"/>
              <a:gd name="connsiteY1" fmla="*/ 4521 h 4521"/>
              <a:gd name="connsiteX2" fmla="*/ 2934 w 2934"/>
              <a:gd name="connsiteY2" fmla="*/ 4521 h 4521"/>
              <a:gd name="connsiteX3" fmla="*/ 2934 w 2934"/>
              <a:gd name="connsiteY3" fmla="*/ 3721 h 4521"/>
              <a:gd name="connsiteX4" fmla="*/ 787 w 2934"/>
              <a:gd name="connsiteY4" fmla="*/ 3721 h 4521"/>
              <a:gd name="connsiteX5" fmla="*/ 787 w 2934"/>
              <a:gd name="connsiteY5" fmla="*/ 2553 h 4521"/>
              <a:gd name="connsiteX6" fmla="*/ 2680 w 2934"/>
              <a:gd name="connsiteY6" fmla="*/ 2553 h 4521"/>
              <a:gd name="connsiteX7" fmla="*/ 2680 w 2934"/>
              <a:gd name="connsiteY7" fmla="*/ 1753 h 4521"/>
              <a:gd name="connsiteX8" fmla="*/ 787 w 2934"/>
              <a:gd name="connsiteY8" fmla="*/ 1753 h 4521"/>
              <a:gd name="connsiteX9" fmla="*/ 787 w 2934"/>
              <a:gd name="connsiteY9" fmla="*/ 800 h 4521"/>
              <a:gd name="connsiteX10" fmla="*/ 2845 w 2934"/>
              <a:gd name="connsiteY10" fmla="*/ 800 h 4521"/>
              <a:gd name="connsiteX11" fmla="*/ 2845 w 2934"/>
              <a:gd name="connsiteY11" fmla="*/ 0 h 4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2934" h="4521">
                <a:moveTo>
                  <a:pt x="0" y="0"/>
                </a:moveTo>
                <a:lnTo>
                  <a:pt x="0" y="4521"/>
                </a:lnTo>
                <a:lnTo>
                  <a:pt x="2934" y="4521"/>
                </a:lnTo>
                <a:lnTo>
                  <a:pt x="2934" y="3721"/>
                </a:lnTo>
                <a:lnTo>
                  <a:pt x="787" y="3721"/>
                </a:lnTo>
                <a:lnTo>
                  <a:pt x="787" y="2553"/>
                </a:lnTo>
                <a:lnTo>
                  <a:pt x="2680" y="2553"/>
                </a:lnTo>
                <a:lnTo>
                  <a:pt x="2680" y="1753"/>
                </a:lnTo>
                <a:lnTo>
                  <a:pt x="787" y="1753"/>
                </a:lnTo>
                <a:lnTo>
                  <a:pt x="787" y="800"/>
                </a:lnTo>
                <a:lnTo>
                  <a:pt x="2845" y="800"/>
                </a:lnTo>
                <a:lnTo>
                  <a:pt x="2845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67971" y="5028716"/>
            <a:ext cx="3238" cy="4534"/>
          </a:xfrm>
          <a:custGeom>
            <a:avLst/>
            <a:gdLst>
              <a:gd name="connsiteX0" fmla="*/ 0 w 3238"/>
              <a:gd name="connsiteY0" fmla="*/ 0 h 4534"/>
              <a:gd name="connsiteX1" fmla="*/ 1956 w 3238"/>
              <a:gd name="connsiteY1" fmla="*/ 0 h 4534"/>
              <a:gd name="connsiteX2" fmla="*/ 3175 w 3238"/>
              <a:gd name="connsiteY2" fmla="*/ 1283 h 4534"/>
              <a:gd name="connsiteX3" fmla="*/ 2578 w 3238"/>
              <a:gd name="connsiteY3" fmla="*/ 2362 h 4534"/>
              <a:gd name="connsiteX4" fmla="*/ 3061 w 3238"/>
              <a:gd name="connsiteY4" fmla="*/ 3505 h 4534"/>
              <a:gd name="connsiteX5" fmla="*/ 3238 w 3238"/>
              <a:gd name="connsiteY5" fmla="*/ 4407 h 4534"/>
              <a:gd name="connsiteX6" fmla="*/ 3238 w 3238"/>
              <a:gd name="connsiteY6" fmla="*/ 4534 h 4534"/>
              <a:gd name="connsiteX7" fmla="*/ 2350 w 3238"/>
              <a:gd name="connsiteY7" fmla="*/ 4534 h 4534"/>
              <a:gd name="connsiteX8" fmla="*/ 2261 w 3238"/>
              <a:gd name="connsiteY8" fmla="*/ 3619 h 4534"/>
              <a:gd name="connsiteX9" fmla="*/ 1626 w 3238"/>
              <a:gd name="connsiteY9" fmla="*/ 2756 h 4534"/>
              <a:gd name="connsiteX10" fmla="*/ 787 w 3238"/>
              <a:gd name="connsiteY10" fmla="*/ 2756 h 4534"/>
              <a:gd name="connsiteX11" fmla="*/ 787 w 3238"/>
              <a:gd name="connsiteY11" fmla="*/ 4534 h 4534"/>
              <a:gd name="connsiteX12" fmla="*/ 0 w 3238"/>
              <a:gd name="connsiteY12" fmla="*/ 4534 h 4534"/>
              <a:gd name="connsiteX14" fmla="*/ 1740 w 3238"/>
              <a:gd name="connsiteY14" fmla="*/ 1994 h 4534"/>
              <a:gd name="connsiteX15" fmla="*/ 2362 w 3238"/>
              <a:gd name="connsiteY15" fmla="*/ 1372 h 4534"/>
              <a:gd name="connsiteX16" fmla="*/ 1803 w 3238"/>
              <a:gd name="connsiteY16" fmla="*/ 787 h 4534"/>
              <a:gd name="connsiteX17" fmla="*/ 787 w 3238"/>
              <a:gd name="connsiteY17" fmla="*/ 787 h 4534"/>
              <a:gd name="connsiteX18" fmla="*/ 787 w 3238"/>
              <a:gd name="connsiteY18" fmla="*/ 1994 h 45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3238" h="4534">
                <a:moveTo>
                  <a:pt x="0" y="0"/>
                </a:moveTo>
                <a:lnTo>
                  <a:pt x="1956" y="0"/>
                </a:lnTo>
                <a:cubicBezTo>
                  <a:pt x="2985" y="0"/>
                  <a:pt x="3175" y="889"/>
                  <a:pt x="3175" y="1283"/>
                </a:cubicBezTo>
                <a:cubicBezTo>
                  <a:pt x="3175" y="1778"/>
                  <a:pt x="2959" y="2210"/>
                  <a:pt x="2578" y="2362"/>
                </a:cubicBezTo>
                <a:cubicBezTo>
                  <a:pt x="2896" y="2527"/>
                  <a:pt x="3061" y="2667"/>
                  <a:pt x="3061" y="3505"/>
                </a:cubicBezTo>
                <a:cubicBezTo>
                  <a:pt x="3061" y="4166"/>
                  <a:pt x="3061" y="4331"/>
                  <a:pt x="3238" y="4407"/>
                </a:cubicBezTo>
                <a:lnTo>
                  <a:pt x="3238" y="4534"/>
                </a:lnTo>
                <a:lnTo>
                  <a:pt x="2350" y="4534"/>
                </a:lnTo>
                <a:cubicBezTo>
                  <a:pt x="2286" y="4318"/>
                  <a:pt x="2261" y="4077"/>
                  <a:pt x="2261" y="3619"/>
                </a:cubicBezTo>
                <a:cubicBezTo>
                  <a:pt x="2261" y="2997"/>
                  <a:pt x="2223" y="2756"/>
                  <a:pt x="1626" y="2756"/>
                </a:cubicBezTo>
                <a:lnTo>
                  <a:pt x="787" y="2756"/>
                </a:lnTo>
                <a:lnTo>
                  <a:pt x="787" y="4534"/>
                </a:lnTo>
                <a:lnTo>
                  <a:pt x="0" y="4534"/>
                </a:lnTo>
                <a:moveTo>
                  <a:pt x="1740" y="1994"/>
                </a:moveTo>
                <a:cubicBezTo>
                  <a:pt x="2159" y="1994"/>
                  <a:pt x="2362" y="1829"/>
                  <a:pt x="2362" y="1372"/>
                </a:cubicBezTo>
                <a:cubicBezTo>
                  <a:pt x="2362" y="1130"/>
                  <a:pt x="2273" y="787"/>
                  <a:pt x="1803" y="787"/>
                </a:cubicBezTo>
                <a:lnTo>
                  <a:pt x="787" y="787"/>
                </a:lnTo>
                <a:lnTo>
                  <a:pt x="787" y="1994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46752" y="5005413"/>
            <a:ext cx="25095" cy="18415"/>
          </a:xfrm>
          <a:custGeom>
            <a:avLst/>
            <a:gdLst>
              <a:gd name="connsiteX0" fmla="*/ 21133 w 25095"/>
              <a:gd name="connsiteY0" fmla="*/ 15938 h 18415"/>
              <a:gd name="connsiteX1" fmla="*/ 21133 w 25095"/>
              <a:gd name="connsiteY1" fmla="*/ 7607 h 18415"/>
              <a:gd name="connsiteX2" fmla="*/ 12548 w 25095"/>
              <a:gd name="connsiteY2" fmla="*/ 3137 h 18415"/>
              <a:gd name="connsiteX3" fmla="*/ 3861 w 25095"/>
              <a:gd name="connsiteY3" fmla="*/ 7607 h 18415"/>
              <a:gd name="connsiteX4" fmla="*/ 3861 w 25095"/>
              <a:gd name="connsiteY4" fmla="*/ 15938 h 18415"/>
              <a:gd name="connsiteX5" fmla="*/ 21158 w 25095"/>
              <a:gd name="connsiteY5" fmla="*/ 15938 h 18415"/>
              <a:gd name="connsiteX6" fmla="*/ 23597 w 25095"/>
              <a:gd name="connsiteY6" fmla="*/ 18415 h 18415"/>
              <a:gd name="connsiteX7" fmla="*/ 1384 w 25095"/>
              <a:gd name="connsiteY7" fmla="*/ 18415 h 18415"/>
              <a:gd name="connsiteX8" fmla="*/ 1384 w 25095"/>
              <a:gd name="connsiteY8" fmla="*/ 9055 h 18415"/>
              <a:gd name="connsiteX9" fmla="*/ 0 w 25095"/>
              <a:gd name="connsiteY9" fmla="*/ 9030 h 18415"/>
              <a:gd name="connsiteX10" fmla="*/ 0 w 25095"/>
              <a:gd name="connsiteY10" fmla="*/ 6413 h 18415"/>
              <a:gd name="connsiteX11" fmla="*/ 12548 w 25095"/>
              <a:gd name="connsiteY11" fmla="*/ 0 h 18415"/>
              <a:gd name="connsiteX12" fmla="*/ 25095 w 25095"/>
              <a:gd name="connsiteY12" fmla="*/ 6413 h 18415"/>
              <a:gd name="connsiteX13" fmla="*/ 25095 w 25095"/>
              <a:gd name="connsiteY13" fmla="*/ 9030 h 18415"/>
              <a:gd name="connsiteX14" fmla="*/ 23597 w 25095"/>
              <a:gd name="connsiteY14" fmla="*/ 9030 h 18415"/>
              <a:gd name="connsiteX15" fmla="*/ 23609 w 25095"/>
              <a:gd name="connsiteY15" fmla="*/ 18415 h 184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25095" h="18415">
                <a:moveTo>
                  <a:pt x="21133" y="15938"/>
                </a:moveTo>
                <a:lnTo>
                  <a:pt x="21133" y="7607"/>
                </a:lnTo>
                <a:lnTo>
                  <a:pt x="12548" y="3137"/>
                </a:lnTo>
                <a:lnTo>
                  <a:pt x="3861" y="7607"/>
                </a:lnTo>
                <a:lnTo>
                  <a:pt x="3861" y="15938"/>
                </a:lnTo>
                <a:lnTo>
                  <a:pt x="21158" y="15938"/>
                </a:lnTo>
                <a:lnTo>
                  <a:pt x="23597" y="18415"/>
                </a:lnTo>
                <a:lnTo>
                  <a:pt x="1384" y="18415"/>
                </a:lnTo>
                <a:lnTo>
                  <a:pt x="1384" y="9055"/>
                </a:lnTo>
                <a:lnTo>
                  <a:pt x="0" y="9030"/>
                </a:lnTo>
                <a:lnTo>
                  <a:pt x="0" y="6413"/>
                </a:lnTo>
                <a:lnTo>
                  <a:pt x="12548" y="0"/>
                </a:lnTo>
                <a:lnTo>
                  <a:pt x="25095" y="6413"/>
                </a:lnTo>
                <a:lnTo>
                  <a:pt x="25095" y="9030"/>
                </a:lnTo>
                <a:lnTo>
                  <a:pt x="23597" y="9030"/>
                </a:lnTo>
                <a:lnTo>
                  <a:pt x="23609" y="18415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55181" y="5017008"/>
            <a:ext cx="8103" cy="2248"/>
          </a:xfrm>
          <a:custGeom>
            <a:avLst/>
            <a:gdLst>
              <a:gd name="connsiteX0" fmla="*/ 0 w 8103"/>
              <a:gd name="connsiteY0" fmla="*/ 2248 h 2248"/>
              <a:gd name="connsiteX1" fmla="*/ 8103 w 8103"/>
              <a:gd name="connsiteY1" fmla="*/ 2248 h 2248"/>
              <a:gd name="connsiteX2" fmla="*/ 8103 w 8103"/>
              <a:gd name="connsiteY2" fmla="*/ 0 h 2248"/>
              <a:gd name="connsiteX3" fmla="*/ 0 w 8103"/>
              <a:gd name="connsiteY3" fmla="*/ 0 h 2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103" h="2248">
                <a:moveTo>
                  <a:pt x="0" y="2248"/>
                </a:moveTo>
                <a:lnTo>
                  <a:pt x="8103" y="2248"/>
                </a:lnTo>
                <a:lnTo>
                  <a:pt x="810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55181" y="5012969"/>
            <a:ext cx="8141" cy="2235"/>
          </a:xfrm>
          <a:custGeom>
            <a:avLst/>
            <a:gdLst>
              <a:gd name="connsiteX0" fmla="*/ 0 w 8141"/>
              <a:gd name="connsiteY0" fmla="*/ 2235 h 2235"/>
              <a:gd name="connsiteX1" fmla="*/ 8141 w 8141"/>
              <a:gd name="connsiteY1" fmla="*/ 2235 h 2235"/>
              <a:gd name="connsiteX2" fmla="*/ 8141 w 8141"/>
              <a:gd name="connsiteY2" fmla="*/ 0 h 2235"/>
              <a:gd name="connsiteX3" fmla="*/ 0 w 8141"/>
              <a:gd name="connsiteY3" fmla="*/ 0 h 22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141" h="2235">
                <a:moveTo>
                  <a:pt x="0" y="2235"/>
                </a:moveTo>
                <a:lnTo>
                  <a:pt x="8141" y="2235"/>
                </a:lnTo>
                <a:lnTo>
                  <a:pt x="814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82388" y="5021725"/>
            <a:ext cx="6667" cy="11582"/>
          </a:xfrm>
          <a:custGeom>
            <a:avLst/>
            <a:gdLst>
              <a:gd name="connsiteX0" fmla="*/ 0 w 6667"/>
              <a:gd name="connsiteY0" fmla="*/ 0 h 11582"/>
              <a:gd name="connsiteX1" fmla="*/ 0 w 6667"/>
              <a:gd name="connsiteY1" fmla="*/ 11582 h 11582"/>
              <a:gd name="connsiteX2" fmla="*/ 3023 w 6667"/>
              <a:gd name="connsiteY2" fmla="*/ 11582 h 11582"/>
              <a:gd name="connsiteX3" fmla="*/ 3023 w 6667"/>
              <a:gd name="connsiteY3" fmla="*/ 7023 h 11582"/>
              <a:gd name="connsiteX4" fmla="*/ 6325 w 6667"/>
              <a:gd name="connsiteY4" fmla="*/ 7023 h 11582"/>
              <a:gd name="connsiteX5" fmla="*/ 6325 w 6667"/>
              <a:gd name="connsiteY5" fmla="*/ 4496 h 11582"/>
              <a:gd name="connsiteX6" fmla="*/ 3023 w 6667"/>
              <a:gd name="connsiteY6" fmla="*/ 4496 h 11582"/>
              <a:gd name="connsiteX7" fmla="*/ 3023 w 6667"/>
              <a:gd name="connsiteY7" fmla="*/ 2540 h 11582"/>
              <a:gd name="connsiteX8" fmla="*/ 6667 w 6667"/>
              <a:gd name="connsiteY8" fmla="*/ 2540 h 11582"/>
              <a:gd name="connsiteX9" fmla="*/ 6667 w 6667"/>
              <a:gd name="connsiteY9" fmla="*/ 0 h 115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6667" h="11582">
                <a:moveTo>
                  <a:pt x="0" y="0"/>
                </a:moveTo>
                <a:lnTo>
                  <a:pt x="0" y="11582"/>
                </a:lnTo>
                <a:lnTo>
                  <a:pt x="3023" y="11582"/>
                </a:lnTo>
                <a:lnTo>
                  <a:pt x="3023" y="7023"/>
                </a:lnTo>
                <a:lnTo>
                  <a:pt x="6325" y="7023"/>
                </a:lnTo>
                <a:lnTo>
                  <a:pt x="6325" y="4496"/>
                </a:lnTo>
                <a:lnTo>
                  <a:pt x="3023" y="4496"/>
                </a:lnTo>
                <a:lnTo>
                  <a:pt x="3023" y="2540"/>
                </a:lnTo>
                <a:lnTo>
                  <a:pt x="6667" y="2540"/>
                </a:lnTo>
                <a:lnTo>
                  <a:pt x="6667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89619" y="5021720"/>
            <a:ext cx="10147" cy="11582"/>
          </a:xfrm>
          <a:custGeom>
            <a:avLst/>
            <a:gdLst>
              <a:gd name="connsiteX0" fmla="*/ 0 w 10147"/>
              <a:gd name="connsiteY0" fmla="*/ 0 h 11582"/>
              <a:gd name="connsiteX1" fmla="*/ 0 w 10147"/>
              <a:gd name="connsiteY1" fmla="*/ 11582 h 11582"/>
              <a:gd name="connsiteX2" fmla="*/ 2997 w 10147"/>
              <a:gd name="connsiteY2" fmla="*/ 11582 h 11582"/>
              <a:gd name="connsiteX3" fmla="*/ 2997 w 10147"/>
              <a:gd name="connsiteY3" fmla="*/ 9017 h 11582"/>
              <a:gd name="connsiteX4" fmla="*/ 2997 w 10147"/>
              <a:gd name="connsiteY4" fmla="*/ 2540 h 11582"/>
              <a:gd name="connsiteX5" fmla="*/ 3708 w 10147"/>
              <a:gd name="connsiteY5" fmla="*/ 2540 h 11582"/>
              <a:gd name="connsiteX6" fmla="*/ 7010 w 10147"/>
              <a:gd name="connsiteY6" fmla="*/ 5791 h 11582"/>
              <a:gd name="connsiteX7" fmla="*/ 3670 w 10147"/>
              <a:gd name="connsiteY7" fmla="*/ 9017 h 11582"/>
              <a:gd name="connsiteX8" fmla="*/ 2997 w 10147"/>
              <a:gd name="connsiteY8" fmla="*/ 9017 h 11582"/>
              <a:gd name="connsiteX9" fmla="*/ 2997 w 10147"/>
              <a:gd name="connsiteY9" fmla="*/ 11582 h 11582"/>
              <a:gd name="connsiteX10" fmla="*/ 4267 w 10147"/>
              <a:gd name="connsiteY10" fmla="*/ 11582 h 11582"/>
              <a:gd name="connsiteX11" fmla="*/ 10147 w 10147"/>
              <a:gd name="connsiteY11" fmla="*/ 5791 h 11582"/>
              <a:gd name="connsiteX12" fmla="*/ 4267 w 10147"/>
              <a:gd name="connsiteY12" fmla="*/ 0 h 115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0147" h="11582">
                <a:moveTo>
                  <a:pt x="0" y="0"/>
                </a:moveTo>
                <a:lnTo>
                  <a:pt x="0" y="11582"/>
                </a:lnTo>
                <a:lnTo>
                  <a:pt x="2997" y="11582"/>
                </a:lnTo>
                <a:lnTo>
                  <a:pt x="2997" y="9017"/>
                </a:lnTo>
                <a:lnTo>
                  <a:pt x="2997" y="2540"/>
                </a:lnTo>
                <a:lnTo>
                  <a:pt x="3708" y="2540"/>
                </a:lnTo>
                <a:cubicBezTo>
                  <a:pt x="5651" y="2540"/>
                  <a:pt x="7010" y="3708"/>
                  <a:pt x="7010" y="5791"/>
                </a:cubicBezTo>
                <a:cubicBezTo>
                  <a:pt x="7010" y="8052"/>
                  <a:pt x="5486" y="9017"/>
                  <a:pt x="3670" y="9017"/>
                </a:cubicBezTo>
                <a:lnTo>
                  <a:pt x="2997" y="9017"/>
                </a:lnTo>
                <a:lnTo>
                  <a:pt x="2997" y="11582"/>
                </a:lnTo>
                <a:lnTo>
                  <a:pt x="4267" y="11582"/>
                </a:lnTo>
                <a:cubicBezTo>
                  <a:pt x="7455" y="11582"/>
                  <a:pt x="10147" y="9042"/>
                  <a:pt x="10147" y="5791"/>
                </a:cubicBezTo>
                <a:cubicBezTo>
                  <a:pt x="10147" y="2515"/>
                  <a:pt x="7493" y="0"/>
                  <a:pt x="4267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00190" y="5021720"/>
            <a:ext cx="3035" cy="11582"/>
          </a:xfrm>
          <a:custGeom>
            <a:avLst/>
            <a:gdLst>
              <a:gd name="connsiteX0" fmla="*/ 0 w 3035"/>
              <a:gd name="connsiteY0" fmla="*/ 11582 h 11582"/>
              <a:gd name="connsiteX1" fmla="*/ 3035 w 3035"/>
              <a:gd name="connsiteY1" fmla="*/ 11582 h 11582"/>
              <a:gd name="connsiteX2" fmla="*/ 3035 w 3035"/>
              <a:gd name="connsiteY2" fmla="*/ 0 h 11582"/>
              <a:gd name="connsiteX3" fmla="*/ 0 w 3035"/>
              <a:gd name="connsiteY3" fmla="*/ 0 h 115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035" h="11582">
                <a:moveTo>
                  <a:pt x="0" y="11582"/>
                </a:moveTo>
                <a:lnTo>
                  <a:pt x="3035" y="11582"/>
                </a:lnTo>
                <a:lnTo>
                  <a:pt x="303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03601" y="5021412"/>
            <a:ext cx="8877" cy="12205"/>
          </a:xfrm>
          <a:custGeom>
            <a:avLst/>
            <a:gdLst>
              <a:gd name="connsiteX0" fmla="*/ 8877 w 8877"/>
              <a:gd name="connsiteY0" fmla="*/ 4178 h 12205"/>
              <a:gd name="connsiteX1" fmla="*/ 6223 w 8877"/>
              <a:gd name="connsiteY1" fmla="*/ 2908 h 12205"/>
              <a:gd name="connsiteX2" fmla="*/ 3137 w 8877"/>
              <a:gd name="connsiteY2" fmla="*/ 6121 h 12205"/>
              <a:gd name="connsiteX3" fmla="*/ 6274 w 8877"/>
              <a:gd name="connsiteY3" fmla="*/ 9258 h 12205"/>
              <a:gd name="connsiteX4" fmla="*/ 8877 w 8877"/>
              <a:gd name="connsiteY4" fmla="*/ 8052 h 12205"/>
              <a:gd name="connsiteX5" fmla="*/ 8877 w 8877"/>
              <a:gd name="connsiteY5" fmla="*/ 11671 h 12205"/>
              <a:gd name="connsiteX6" fmla="*/ 6223 w 8877"/>
              <a:gd name="connsiteY6" fmla="*/ 12205 h 12205"/>
              <a:gd name="connsiteX7" fmla="*/ 1867 w 8877"/>
              <a:gd name="connsiteY7" fmla="*/ 10477 h 12205"/>
              <a:gd name="connsiteX8" fmla="*/ 0 w 8877"/>
              <a:gd name="connsiteY8" fmla="*/ 6096 h 12205"/>
              <a:gd name="connsiteX9" fmla="*/ 1727 w 8877"/>
              <a:gd name="connsiteY9" fmla="*/ 1867 h 12205"/>
              <a:gd name="connsiteX10" fmla="*/ 6134 w 8877"/>
              <a:gd name="connsiteY10" fmla="*/ 0 h 12205"/>
              <a:gd name="connsiteX11" fmla="*/ 8877 w 8877"/>
              <a:gd name="connsiteY11" fmla="*/ 584 h 122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8877" h="12205">
                <a:moveTo>
                  <a:pt x="8877" y="4178"/>
                </a:moveTo>
                <a:cubicBezTo>
                  <a:pt x="8255" y="3365"/>
                  <a:pt x="7264" y="2908"/>
                  <a:pt x="6223" y="2908"/>
                </a:cubicBezTo>
                <a:cubicBezTo>
                  <a:pt x="4382" y="2908"/>
                  <a:pt x="3137" y="4318"/>
                  <a:pt x="3137" y="6121"/>
                </a:cubicBezTo>
                <a:cubicBezTo>
                  <a:pt x="3137" y="7963"/>
                  <a:pt x="4407" y="9258"/>
                  <a:pt x="6274" y="9258"/>
                </a:cubicBezTo>
                <a:cubicBezTo>
                  <a:pt x="7264" y="9258"/>
                  <a:pt x="8255" y="8788"/>
                  <a:pt x="8877" y="8052"/>
                </a:cubicBezTo>
                <a:lnTo>
                  <a:pt x="8877" y="11671"/>
                </a:lnTo>
                <a:cubicBezTo>
                  <a:pt x="7887" y="11951"/>
                  <a:pt x="7150" y="12205"/>
                  <a:pt x="6223" y="12205"/>
                </a:cubicBezTo>
                <a:cubicBezTo>
                  <a:pt x="4610" y="12205"/>
                  <a:pt x="3061" y="11582"/>
                  <a:pt x="1867" y="10477"/>
                </a:cubicBezTo>
                <a:cubicBezTo>
                  <a:pt x="597" y="9322"/>
                  <a:pt x="0" y="7823"/>
                  <a:pt x="0" y="6096"/>
                </a:cubicBezTo>
                <a:cubicBezTo>
                  <a:pt x="0" y="4521"/>
                  <a:pt x="622" y="2997"/>
                  <a:pt x="1727" y="1867"/>
                </a:cubicBezTo>
                <a:cubicBezTo>
                  <a:pt x="2858" y="699"/>
                  <a:pt x="4496" y="0"/>
                  <a:pt x="6134" y="0"/>
                </a:cubicBezTo>
                <a:cubicBezTo>
                  <a:pt x="7099" y="0"/>
                  <a:pt x="7976" y="229"/>
                  <a:pt x="8877" y="584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82397" y="5015481"/>
            <a:ext cx="5779" cy="5004"/>
          </a:xfrm>
          <a:custGeom>
            <a:avLst/>
            <a:gdLst>
              <a:gd name="connsiteX0" fmla="*/ 0 w 5779"/>
              <a:gd name="connsiteY0" fmla="*/ 0 h 5004"/>
              <a:gd name="connsiteX1" fmla="*/ 1905 w 5779"/>
              <a:gd name="connsiteY1" fmla="*/ 0 h 5004"/>
              <a:gd name="connsiteX2" fmla="*/ 2769 w 5779"/>
              <a:gd name="connsiteY2" fmla="*/ 3010 h 5004"/>
              <a:gd name="connsiteX3" fmla="*/ 2845 w 5779"/>
              <a:gd name="connsiteY3" fmla="*/ 3404 h 5004"/>
              <a:gd name="connsiteX4" fmla="*/ 2896 w 5779"/>
              <a:gd name="connsiteY4" fmla="*/ 3886 h 5004"/>
              <a:gd name="connsiteX5" fmla="*/ 2959 w 5779"/>
              <a:gd name="connsiteY5" fmla="*/ 3378 h 5004"/>
              <a:gd name="connsiteX6" fmla="*/ 3035 w 5779"/>
              <a:gd name="connsiteY6" fmla="*/ 2972 h 5004"/>
              <a:gd name="connsiteX7" fmla="*/ 3899 w 5779"/>
              <a:gd name="connsiteY7" fmla="*/ 0 h 5004"/>
              <a:gd name="connsiteX8" fmla="*/ 5779 w 5779"/>
              <a:gd name="connsiteY8" fmla="*/ 0 h 5004"/>
              <a:gd name="connsiteX9" fmla="*/ 5779 w 5779"/>
              <a:gd name="connsiteY9" fmla="*/ 5004 h 5004"/>
              <a:gd name="connsiteX10" fmla="*/ 4597 w 5779"/>
              <a:gd name="connsiteY10" fmla="*/ 5004 h 5004"/>
              <a:gd name="connsiteX11" fmla="*/ 4597 w 5779"/>
              <a:gd name="connsiteY11" fmla="*/ 1638 h 5004"/>
              <a:gd name="connsiteX12" fmla="*/ 4610 w 5779"/>
              <a:gd name="connsiteY12" fmla="*/ 1143 h 5004"/>
              <a:gd name="connsiteX13" fmla="*/ 4648 w 5779"/>
              <a:gd name="connsiteY13" fmla="*/ 597 h 5004"/>
              <a:gd name="connsiteX14" fmla="*/ 4559 w 5779"/>
              <a:gd name="connsiteY14" fmla="*/ 1029 h 5004"/>
              <a:gd name="connsiteX15" fmla="*/ 4458 w 5779"/>
              <a:gd name="connsiteY15" fmla="*/ 1422 h 5004"/>
              <a:gd name="connsiteX16" fmla="*/ 3391 w 5779"/>
              <a:gd name="connsiteY16" fmla="*/ 5004 h 5004"/>
              <a:gd name="connsiteX17" fmla="*/ 2273 w 5779"/>
              <a:gd name="connsiteY17" fmla="*/ 5004 h 5004"/>
              <a:gd name="connsiteX18" fmla="*/ 1232 w 5779"/>
              <a:gd name="connsiteY18" fmla="*/ 1473 h 5004"/>
              <a:gd name="connsiteX19" fmla="*/ 1130 w 5779"/>
              <a:gd name="connsiteY19" fmla="*/ 1067 h 5004"/>
              <a:gd name="connsiteX20" fmla="*/ 1041 w 5779"/>
              <a:gd name="connsiteY20" fmla="*/ 597 h 5004"/>
              <a:gd name="connsiteX21" fmla="*/ 1080 w 5779"/>
              <a:gd name="connsiteY21" fmla="*/ 1232 h 5004"/>
              <a:gd name="connsiteX22" fmla="*/ 1092 w 5779"/>
              <a:gd name="connsiteY22" fmla="*/ 1664 h 5004"/>
              <a:gd name="connsiteX23" fmla="*/ 1092 w 5779"/>
              <a:gd name="connsiteY23" fmla="*/ 5004 h 5004"/>
              <a:gd name="connsiteX24" fmla="*/ 0 w 5779"/>
              <a:gd name="connsiteY24" fmla="*/ 5004 h 5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5779" h="5004">
                <a:moveTo>
                  <a:pt x="0" y="0"/>
                </a:moveTo>
                <a:lnTo>
                  <a:pt x="1905" y="0"/>
                </a:lnTo>
                <a:lnTo>
                  <a:pt x="2769" y="3010"/>
                </a:lnTo>
                <a:cubicBezTo>
                  <a:pt x="2794" y="3124"/>
                  <a:pt x="2832" y="3264"/>
                  <a:pt x="2845" y="3404"/>
                </a:cubicBezTo>
                <a:cubicBezTo>
                  <a:pt x="2870" y="3556"/>
                  <a:pt x="2883" y="3721"/>
                  <a:pt x="2896" y="3886"/>
                </a:cubicBezTo>
                <a:cubicBezTo>
                  <a:pt x="2908" y="3708"/>
                  <a:pt x="2934" y="3531"/>
                  <a:pt x="2959" y="3378"/>
                </a:cubicBezTo>
                <a:cubicBezTo>
                  <a:pt x="2985" y="3226"/>
                  <a:pt x="3010" y="3086"/>
                  <a:pt x="3035" y="2972"/>
                </a:cubicBezTo>
                <a:lnTo>
                  <a:pt x="3899" y="0"/>
                </a:lnTo>
                <a:lnTo>
                  <a:pt x="5779" y="0"/>
                </a:lnTo>
                <a:lnTo>
                  <a:pt x="5779" y="5004"/>
                </a:lnTo>
                <a:lnTo>
                  <a:pt x="4597" y="5004"/>
                </a:lnTo>
                <a:lnTo>
                  <a:pt x="4597" y="1638"/>
                </a:lnTo>
                <a:cubicBezTo>
                  <a:pt x="4597" y="1486"/>
                  <a:pt x="4610" y="1321"/>
                  <a:pt x="4610" y="1143"/>
                </a:cubicBezTo>
                <a:cubicBezTo>
                  <a:pt x="4623" y="978"/>
                  <a:pt x="4636" y="787"/>
                  <a:pt x="4648" y="597"/>
                </a:cubicBezTo>
                <a:cubicBezTo>
                  <a:pt x="4623" y="749"/>
                  <a:pt x="4585" y="889"/>
                  <a:pt x="4559" y="1029"/>
                </a:cubicBezTo>
                <a:cubicBezTo>
                  <a:pt x="4521" y="1168"/>
                  <a:pt x="4483" y="1295"/>
                  <a:pt x="4458" y="1422"/>
                </a:cubicBezTo>
                <a:lnTo>
                  <a:pt x="3391" y="5004"/>
                </a:lnTo>
                <a:lnTo>
                  <a:pt x="2273" y="5004"/>
                </a:lnTo>
                <a:lnTo>
                  <a:pt x="1232" y="1473"/>
                </a:lnTo>
                <a:cubicBezTo>
                  <a:pt x="1207" y="1359"/>
                  <a:pt x="1168" y="1219"/>
                  <a:pt x="1130" y="1067"/>
                </a:cubicBezTo>
                <a:cubicBezTo>
                  <a:pt x="1105" y="927"/>
                  <a:pt x="1067" y="762"/>
                  <a:pt x="1041" y="597"/>
                </a:cubicBezTo>
                <a:cubicBezTo>
                  <a:pt x="1054" y="838"/>
                  <a:pt x="1067" y="1041"/>
                  <a:pt x="1080" y="1232"/>
                </a:cubicBezTo>
                <a:cubicBezTo>
                  <a:pt x="1092" y="1422"/>
                  <a:pt x="1092" y="1575"/>
                  <a:pt x="1092" y="1664"/>
                </a:cubicBezTo>
                <a:lnTo>
                  <a:pt x="1092" y="5004"/>
                </a:lnTo>
                <a:lnTo>
                  <a:pt x="0" y="5004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89075" y="5015484"/>
            <a:ext cx="3340" cy="4991"/>
          </a:xfrm>
          <a:custGeom>
            <a:avLst/>
            <a:gdLst>
              <a:gd name="connsiteX0" fmla="*/ 0 w 3340"/>
              <a:gd name="connsiteY0" fmla="*/ 0 h 4991"/>
              <a:gd name="connsiteX1" fmla="*/ 0 w 3340"/>
              <a:gd name="connsiteY1" fmla="*/ 4991 h 4991"/>
              <a:gd name="connsiteX2" fmla="*/ 3340 w 3340"/>
              <a:gd name="connsiteY2" fmla="*/ 4991 h 4991"/>
              <a:gd name="connsiteX3" fmla="*/ 3340 w 3340"/>
              <a:gd name="connsiteY3" fmla="*/ 4039 h 4991"/>
              <a:gd name="connsiteX4" fmla="*/ 1245 w 3340"/>
              <a:gd name="connsiteY4" fmla="*/ 4039 h 4991"/>
              <a:gd name="connsiteX5" fmla="*/ 1245 w 3340"/>
              <a:gd name="connsiteY5" fmla="*/ 2896 h 4991"/>
              <a:gd name="connsiteX6" fmla="*/ 3137 w 3340"/>
              <a:gd name="connsiteY6" fmla="*/ 2896 h 4991"/>
              <a:gd name="connsiteX7" fmla="*/ 3137 w 3340"/>
              <a:gd name="connsiteY7" fmla="*/ 1943 h 4991"/>
              <a:gd name="connsiteX8" fmla="*/ 1245 w 3340"/>
              <a:gd name="connsiteY8" fmla="*/ 1943 h 4991"/>
              <a:gd name="connsiteX9" fmla="*/ 1245 w 3340"/>
              <a:gd name="connsiteY9" fmla="*/ 940 h 4991"/>
              <a:gd name="connsiteX10" fmla="*/ 3264 w 3340"/>
              <a:gd name="connsiteY10" fmla="*/ 940 h 4991"/>
              <a:gd name="connsiteX11" fmla="*/ 3264 w 3340"/>
              <a:gd name="connsiteY11" fmla="*/ 0 h 4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40" h="4991">
                <a:moveTo>
                  <a:pt x="0" y="0"/>
                </a:moveTo>
                <a:lnTo>
                  <a:pt x="0" y="4991"/>
                </a:lnTo>
                <a:lnTo>
                  <a:pt x="3340" y="4991"/>
                </a:lnTo>
                <a:lnTo>
                  <a:pt x="3340" y="4039"/>
                </a:lnTo>
                <a:lnTo>
                  <a:pt x="1245" y="4039"/>
                </a:lnTo>
                <a:lnTo>
                  <a:pt x="1245" y="2896"/>
                </a:lnTo>
                <a:lnTo>
                  <a:pt x="3137" y="2896"/>
                </a:lnTo>
                <a:lnTo>
                  <a:pt x="3137" y="1943"/>
                </a:lnTo>
                <a:lnTo>
                  <a:pt x="1245" y="1943"/>
                </a:lnTo>
                <a:lnTo>
                  <a:pt x="1245" y="940"/>
                </a:lnTo>
                <a:lnTo>
                  <a:pt x="3264" y="940"/>
                </a:lnTo>
                <a:lnTo>
                  <a:pt x="3264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93206" y="5015481"/>
            <a:ext cx="5778" cy="5004"/>
          </a:xfrm>
          <a:custGeom>
            <a:avLst/>
            <a:gdLst>
              <a:gd name="connsiteX0" fmla="*/ 0 w 5778"/>
              <a:gd name="connsiteY0" fmla="*/ 0 h 5004"/>
              <a:gd name="connsiteX1" fmla="*/ 1905 w 5778"/>
              <a:gd name="connsiteY1" fmla="*/ 0 h 5004"/>
              <a:gd name="connsiteX2" fmla="*/ 2769 w 5778"/>
              <a:gd name="connsiteY2" fmla="*/ 3010 h 5004"/>
              <a:gd name="connsiteX3" fmla="*/ 2845 w 5778"/>
              <a:gd name="connsiteY3" fmla="*/ 3404 h 5004"/>
              <a:gd name="connsiteX4" fmla="*/ 2896 w 5778"/>
              <a:gd name="connsiteY4" fmla="*/ 3886 h 5004"/>
              <a:gd name="connsiteX5" fmla="*/ 2959 w 5778"/>
              <a:gd name="connsiteY5" fmla="*/ 3378 h 5004"/>
              <a:gd name="connsiteX6" fmla="*/ 3035 w 5778"/>
              <a:gd name="connsiteY6" fmla="*/ 2972 h 5004"/>
              <a:gd name="connsiteX7" fmla="*/ 3899 w 5778"/>
              <a:gd name="connsiteY7" fmla="*/ 0 h 5004"/>
              <a:gd name="connsiteX8" fmla="*/ 5778 w 5778"/>
              <a:gd name="connsiteY8" fmla="*/ 0 h 5004"/>
              <a:gd name="connsiteX9" fmla="*/ 5778 w 5778"/>
              <a:gd name="connsiteY9" fmla="*/ 5004 h 5004"/>
              <a:gd name="connsiteX10" fmla="*/ 4597 w 5778"/>
              <a:gd name="connsiteY10" fmla="*/ 5004 h 5004"/>
              <a:gd name="connsiteX11" fmla="*/ 4597 w 5778"/>
              <a:gd name="connsiteY11" fmla="*/ 1638 h 5004"/>
              <a:gd name="connsiteX12" fmla="*/ 4610 w 5778"/>
              <a:gd name="connsiteY12" fmla="*/ 1143 h 5004"/>
              <a:gd name="connsiteX13" fmla="*/ 4648 w 5778"/>
              <a:gd name="connsiteY13" fmla="*/ 597 h 5004"/>
              <a:gd name="connsiteX14" fmla="*/ 4559 w 5778"/>
              <a:gd name="connsiteY14" fmla="*/ 1029 h 5004"/>
              <a:gd name="connsiteX15" fmla="*/ 4458 w 5778"/>
              <a:gd name="connsiteY15" fmla="*/ 1422 h 5004"/>
              <a:gd name="connsiteX16" fmla="*/ 3391 w 5778"/>
              <a:gd name="connsiteY16" fmla="*/ 5004 h 5004"/>
              <a:gd name="connsiteX17" fmla="*/ 2273 w 5778"/>
              <a:gd name="connsiteY17" fmla="*/ 5004 h 5004"/>
              <a:gd name="connsiteX18" fmla="*/ 1232 w 5778"/>
              <a:gd name="connsiteY18" fmla="*/ 1473 h 5004"/>
              <a:gd name="connsiteX19" fmla="*/ 1130 w 5778"/>
              <a:gd name="connsiteY19" fmla="*/ 1067 h 5004"/>
              <a:gd name="connsiteX20" fmla="*/ 1041 w 5778"/>
              <a:gd name="connsiteY20" fmla="*/ 597 h 5004"/>
              <a:gd name="connsiteX21" fmla="*/ 1079 w 5778"/>
              <a:gd name="connsiteY21" fmla="*/ 1232 h 5004"/>
              <a:gd name="connsiteX22" fmla="*/ 1092 w 5778"/>
              <a:gd name="connsiteY22" fmla="*/ 1664 h 5004"/>
              <a:gd name="connsiteX23" fmla="*/ 1092 w 5778"/>
              <a:gd name="connsiteY23" fmla="*/ 5004 h 5004"/>
              <a:gd name="connsiteX24" fmla="*/ 0 w 5778"/>
              <a:gd name="connsiteY24" fmla="*/ 5004 h 5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5778" h="5004">
                <a:moveTo>
                  <a:pt x="0" y="0"/>
                </a:moveTo>
                <a:lnTo>
                  <a:pt x="1905" y="0"/>
                </a:lnTo>
                <a:lnTo>
                  <a:pt x="2769" y="3010"/>
                </a:lnTo>
                <a:cubicBezTo>
                  <a:pt x="2794" y="3124"/>
                  <a:pt x="2832" y="3264"/>
                  <a:pt x="2845" y="3404"/>
                </a:cubicBezTo>
                <a:cubicBezTo>
                  <a:pt x="2870" y="3556"/>
                  <a:pt x="2883" y="3721"/>
                  <a:pt x="2896" y="3886"/>
                </a:cubicBezTo>
                <a:cubicBezTo>
                  <a:pt x="2908" y="3708"/>
                  <a:pt x="2934" y="3531"/>
                  <a:pt x="2959" y="3378"/>
                </a:cubicBezTo>
                <a:cubicBezTo>
                  <a:pt x="2985" y="3226"/>
                  <a:pt x="3010" y="3086"/>
                  <a:pt x="3035" y="2972"/>
                </a:cubicBezTo>
                <a:lnTo>
                  <a:pt x="3899" y="0"/>
                </a:lnTo>
                <a:lnTo>
                  <a:pt x="5778" y="0"/>
                </a:lnTo>
                <a:lnTo>
                  <a:pt x="5778" y="5004"/>
                </a:lnTo>
                <a:lnTo>
                  <a:pt x="4597" y="5004"/>
                </a:lnTo>
                <a:lnTo>
                  <a:pt x="4597" y="1638"/>
                </a:lnTo>
                <a:cubicBezTo>
                  <a:pt x="4597" y="1486"/>
                  <a:pt x="4610" y="1321"/>
                  <a:pt x="4610" y="1143"/>
                </a:cubicBezTo>
                <a:cubicBezTo>
                  <a:pt x="4623" y="978"/>
                  <a:pt x="4636" y="787"/>
                  <a:pt x="4648" y="597"/>
                </a:cubicBezTo>
                <a:cubicBezTo>
                  <a:pt x="4623" y="749"/>
                  <a:pt x="4585" y="889"/>
                  <a:pt x="4559" y="1029"/>
                </a:cubicBezTo>
                <a:cubicBezTo>
                  <a:pt x="4521" y="1168"/>
                  <a:pt x="4483" y="1295"/>
                  <a:pt x="4458" y="1422"/>
                </a:cubicBezTo>
                <a:lnTo>
                  <a:pt x="3391" y="5004"/>
                </a:lnTo>
                <a:lnTo>
                  <a:pt x="2273" y="5004"/>
                </a:lnTo>
                <a:lnTo>
                  <a:pt x="1232" y="1473"/>
                </a:lnTo>
                <a:cubicBezTo>
                  <a:pt x="1206" y="1359"/>
                  <a:pt x="1168" y="1219"/>
                  <a:pt x="1130" y="1067"/>
                </a:cubicBezTo>
                <a:cubicBezTo>
                  <a:pt x="1105" y="927"/>
                  <a:pt x="1067" y="762"/>
                  <a:pt x="1041" y="597"/>
                </a:cubicBezTo>
                <a:cubicBezTo>
                  <a:pt x="1054" y="838"/>
                  <a:pt x="1067" y="1041"/>
                  <a:pt x="1079" y="1232"/>
                </a:cubicBezTo>
                <a:cubicBezTo>
                  <a:pt x="1092" y="1422"/>
                  <a:pt x="1092" y="1575"/>
                  <a:pt x="1092" y="1664"/>
                </a:cubicBezTo>
                <a:lnTo>
                  <a:pt x="1092" y="5004"/>
                </a:lnTo>
                <a:lnTo>
                  <a:pt x="0" y="5004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04380" y="5015484"/>
            <a:ext cx="3340" cy="4991"/>
          </a:xfrm>
          <a:custGeom>
            <a:avLst/>
            <a:gdLst>
              <a:gd name="connsiteX0" fmla="*/ 0 w 3340"/>
              <a:gd name="connsiteY0" fmla="*/ 0 h 4991"/>
              <a:gd name="connsiteX1" fmla="*/ 0 w 3340"/>
              <a:gd name="connsiteY1" fmla="*/ 4991 h 4991"/>
              <a:gd name="connsiteX2" fmla="*/ 3340 w 3340"/>
              <a:gd name="connsiteY2" fmla="*/ 4991 h 4991"/>
              <a:gd name="connsiteX3" fmla="*/ 3340 w 3340"/>
              <a:gd name="connsiteY3" fmla="*/ 4039 h 4991"/>
              <a:gd name="connsiteX4" fmla="*/ 1245 w 3340"/>
              <a:gd name="connsiteY4" fmla="*/ 4039 h 4991"/>
              <a:gd name="connsiteX5" fmla="*/ 1245 w 3340"/>
              <a:gd name="connsiteY5" fmla="*/ 2896 h 4991"/>
              <a:gd name="connsiteX6" fmla="*/ 3137 w 3340"/>
              <a:gd name="connsiteY6" fmla="*/ 2896 h 4991"/>
              <a:gd name="connsiteX7" fmla="*/ 3137 w 3340"/>
              <a:gd name="connsiteY7" fmla="*/ 1943 h 4991"/>
              <a:gd name="connsiteX8" fmla="*/ 1245 w 3340"/>
              <a:gd name="connsiteY8" fmla="*/ 1943 h 4991"/>
              <a:gd name="connsiteX9" fmla="*/ 1245 w 3340"/>
              <a:gd name="connsiteY9" fmla="*/ 940 h 4991"/>
              <a:gd name="connsiteX10" fmla="*/ 3251 w 3340"/>
              <a:gd name="connsiteY10" fmla="*/ 940 h 4991"/>
              <a:gd name="connsiteX11" fmla="*/ 3251 w 3340"/>
              <a:gd name="connsiteY11" fmla="*/ 0 h 4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40" h="4991">
                <a:moveTo>
                  <a:pt x="0" y="0"/>
                </a:moveTo>
                <a:lnTo>
                  <a:pt x="0" y="4991"/>
                </a:lnTo>
                <a:lnTo>
                  <a:pt x="3340" y="4991"/>
                </a:lnTo>
                <a:lnTo>
                  <a:pt x="3340" y="4039"/>
                </a:lnTo>
                <a:lnTo>
                  <a:pt x="1245" y="4039"/>
                </a:lnTo>
                <a:lnTo>
                  <a:pt x="1245" y="2896"/>
                </a:lnTo>
                <a:lnTo>
                  <a:pt x="3137" y="2896"/>
                </a:lnTo>
                <a:lnTo>
                  <a:pt x="3137" y="1943"/>
                </a:lnTo>
                <a:lnTo>
                  <a:pt x="1245" y="1943"/>
                </a:lnTo>
                <a:lnTo>
                  <a:pt x="1245" y="940"/>
                </a:lnTo>
                <a:lnTo>
                  <a:pt x="3251" y="940"/>
                </a:lnTo>
                <a:lnTo>
                  <a:pt x="3251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08510" y="5015481"/>
            <a:ext cx="3937" cy="5004"/>
          </a:xfrm>
          <a:custGeom>
            <a:avLst/>
            <a:gdLst>
              <a:gd name="connsiteX0" fmla="*/ 0 w 3937"/>
              <a:gd name="connsiteY0" fmla="*/ 0 h 5004"/>
              <a:gd name="connsiteX1" fmla="*/ 1867 w 3937"/>
              <a:gd name="connsiteY1" fmla="*/ 0 h 5004"/>
              <a:gd name="connsiteX2" fmla="*/ 3251 w 3937"/>
              <a:gd name="connsiteY2" fmla="*/ 317 h 5004"/>
              <a:gd name="connsiteX3" fmla="*/ 3696 w 3937"/>
              <a:gd name="connsiteY3" fmla="*/ 1308 h 5004"/>
              <a:gd name="connsiteX4" fmla="*/ 3467 w 3937"/>
              <a:gd name="connsiteY4" fmla="*/ 2095 h 5004"/>
              <a:gd name="connsiteX5" fmla="*/ 2769 w 3937"/>
              <a:gd name="connsiteY5" fmla="*/ 2515 h 5004"/>
              <a:gd name="connsiteX6" fmla="*/ 3365 w 3937"/>
              <a:gd name="connsiteY6" fmla="*/ 3340 h 5004"/>
              <a:gd name="connsiteX7" fmla="*/ 3365 w 3937"/>
              <a:gd name="connsiteY7" fmla="*/ 3340 h 5004"/>
              <a:gd name="connsiteX8" fmla="*/ 3937 w 3937"/>
              <a:gd name="connsiteY8" fmla="*/ 5004 h 5004"/>
              <a:gd name="connsiteX9" fmla="*/ 2629 w 3937"/>
              <a:gd name="connsiteY9" fmla="*/ 5004 h 5004"/>
              <a:gd name="connsiteX10" fmla="*/ 2210 w 3937"/>
              <a:gd name="connsiteY10" fmla="*/ 3632 h 5004"/>
              <a:gd name="connsiteX11" fmla="*/ 1943 w 3937"/>
              <a:gd name="connsiteY11" fmla="*/ 3175 h 5004"/>
              <a:gd name="connsiteX12" fmla="*/ 1410 w 3937"/>
              <a:gd name="connsiteY12" fmla="*/ 3048 h 5004"/>
              <a:gd name="connsiteX13" fmla="*/ 1219 w 3937"/>
              <a:gd name="connsiteY13" fmla="*/ 3048 h 5004"/>
              <a:gd name="connsiteX14" fmla="*/ 1219 w 3937"/>
              <a:gd name="connsiteY14" fmla="*/ 5004 h 5004"/>
              <a:gd name="connsiteX15" fmla="*/ 0 w 3937"/>
              <a:gd name="connsiteY15" fmla="*/ 5004 h 5004"/>
              <a:gd name="connsiteX17" fmla="*/ 1219 w 3937"/>
              <a:gd name="connsiteY17" fmla="*/ 876 h 5004"/>
              <a:gd name="connsiteX18" fmla="*/ 1219 w 3937"/>
              <a:gd name="connsiteY18" fmla="*/ 2159 h 5004"/>
              <a:gd name="connsiteX19" fmla="*/ 1664 w 3937"/>
              <a:gd name="connsiteY19" fmla="*/ 2159 h 5004"/>
              <a:gd name="connsiteX20" fmla="*/ 2273 w 3937"/>
              <a:gd name="connsiteY20" fmla="*/ 2007 h 5004"/>
              <a:gd name="connsiteX21" fmla="*/ 2477 w 3937"/>
              <a:gd name="connsiteY21" fmla="*/ 1537 h 5004"/>
              <a:gd name="connsiteX22" fmla="*/ 2248 w 3937"/>
              <a:gd name="connsiteY22" fmla="*/ 1041 h 5004"/>
              <a:gd name="connsiteX23" fmla="*/ 1537 w 3937"/>
              <a:gd name="connsiteY23" fmla="*/ 876 h 5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3937" h="5004">
                <a:moveTo>
                  <a:pt x="0" y="0"/>
                </a:moveTo>
                <a:lnTo>
                  <a:pt x="1867" y="0"/>
                </a:lnTo>
                <a:cubicBezTo>
                  <a:pt x="2489" y="0"/>
                  <a:pt x="2946" y="102"/>
                  <a:pt x="3251" y="317"/>
                </a:cubicBezTo>
                <a:cubicBezTo>
                  <a:pt x="3543" y="533"/>
                  <a:pt x="3696" y="864"/>
                  <a:pt x="3696" y="1308"/>
                </a:cubicBezTo>
                <a:cubicBezTo>
                  <a:pt x="3696" y="1626"/>
                  <a:pt x="3620" y="1892"/>
                  <a:pt x="3467" y="2095"/>
                </a:cubicBezTo>
                <a:cubicBezTo>
                  <a:pt x="3302" y="2311"/>
                  <a:pt x="3073" y="2451"/>
                  <a:pt x="2769" y="2515"/>
                </a:cubicBezTo>
                <a:cubicBezTo>
                  <a:pt x="3023" y="2616"/>
                  <a:pt x="3213" y="2883"/>
                  <a:pt x="3365" y="3340"/>
                </a:cubicBezTo>
                <a:lnTo>
                  <a:pt x="3365" y="3340"/>
                </a:lnTo>
                <a:lnTo>
                  <a:pt x="3937" y="5004"/>
                </a:lnTo>
                <a:lnTo>
                  <a:pt x="2629" y="5004"/>
                </a:lnTo>
                <a:lnTo>
                  <a:pt x="2210" y="3632"/>
                </a:lnTo>
                <a:cubicBezTo>
                  <a:pt x="2146" y="3404"/>
                  <a:pt x="2057" y="3264"/>
                  <a:pt x="1943" y="3175"/>
                </a:cubicBezTo>
                <a:cubicBezTo>
                  <a:pt x="1829" y="3086"/>
                  <a:pt x="1651" y="3048"/>
                  <a:pt x="1410" y="3048"/>
                </a:cubicBezTo>
                <a:lnTo>
                  <a:pt x="1219" y="3048"/>
                </a:lnTo>
                <a:lnTo>
                  <a:pt x="1219" y="5004"/>
                </a:lnTo>
                <a:lnTo>
                  <a:pt x="0" y="5004"/>
                </a:lnTo>
                <a:moveTo>
                  <a:pt x="1219" y="876"/>
                </a:moveTo>
                <a:lnTo>
                  <a:pt x="1219" y="2159"/>
                </a:lnTo>
                <a:lnTo>
                  <a:pt x="1664" y="2159"/>
                </a:lnTo>
                <a:cubicBezTo>
                  <a:pt x="1930" y="2159"/>
                  <a:pt x="2134" y="2108"/>
                  <a:pt x="2273" y="2007"/>
                </a:cubicBezTo>
                <a:cubicBezTo>
                  <a:pt x="2413" y="1905"/>
                  <a:pt x="2477" y="1740"/>
                  <a:pt x="2477" y="1537"/>
                </a:cubicBezTo>
                <a:cubicBezTo>
                  <a:pt x="2477" y="1308"/>
                  <a:pt x="2400" y="1143"/>
                  <a:pt x="2248" y="1041"/>
                </a:cubicBezTo>
                <a:cubicBezTo>
                  <a:pt x="2096" y="927"/>
                  <a:pt x="1867" y="876"/>
                  <a:pt x="1537" y="876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37746" y="3566478"/>
            <a:ext cx="1230617" cy="1549324"/>
          </a:xfrm>
          <a:custGeom>
            <a:avLst/>
            <a:gdLst>
              <a:gd name="connsiteX0" fmla="*/ 22136 w 1230617"/>
              <a:gd name="connsiteY0" fmla="*/ 30988 h 1549324"/>
              <a:gd name="connsiteX1" fmla="*/ 0 w 1230617"/>
              <a:gd name="connsiteY1" fmla="*/ 30988 h 1549324"/>
              <a:gd name="connsiteX2" fmla="*/ 1208481 w 1230617"/>
              <a:gd name="connsiteY2" fmla="*/ 30988 h 1549324"/>
              <a:gd name="connsiteX3" fmla="*/ 1230617 w 1230617"/>
              <a:gd name="connsiteY3" fmla="*/ 30988 h 1549324"/>
              <a:gd name="connsiteX4" fmla="*/ 22136 w 1230617"/>
              <a:gd name="connsiteY4" fmla="*/ 1518348 h 1549324"/>
              <a:gd name="connsiteX5" fmla="*/ 0 w 1230617"/>
              <a:gd name="connsiteY5" fmla="*/ 1518348 h 1549324"/>
              <a:gd name="connsiteX6" fmla="*/ 1208481 w 1230617"/>
              <a:gd name="connsiteY6" fmla="*/ 1518348 h 1549324"/>
              <a:gd name="connsiteX7" fmla="*/ 1230617 w 1230617"/>
              <a:gd name="connsiteY7" fmla="*/ 1518348 h 1549324"/>
              <a:gd name="connsiteX8" fmla="*/ 30988 w 1230617"/>
              <a:gd name="connsiteY8" fmla="*/ 22136 h 1549324"/>
              <a:gd name="connsiteX9" fmla="*/ 30988 w 1230617"/>
              <a:gd name="connsiteY9" fmla="*/ 0 h 1549324"/>
              <a:gd name="connsiteX10" fmla="*/ 30988 w 1230617"/>
              <a:gd name="connsiteY10" fmla="*/ 1527200 h 1549324"/>
              <a:gd name="connsiteX11" fmla="*/ 30988 w 1230617"/>
              <a:gd name="connsiteY11" fmla="*/ 1549324 h 1549324"/>
              <a:gd name="connsiteX12" fmla="*/ 1199629 w 1230617"/>
              <a:gd name="connsiteY12" fmla="*/ 22136 h 1549324"/>
              <a:gd name="connsiteX13" fmla="*/ 1199629 w 1230617"/>
              <a:gd name="connsiteY13" fmla="*/ 0 h 1549324"/>
              <a:gd name="connsiteX14" fmla="*/ 1199629 w 1230617"/>
              <a:gd name="connsiteY14" fmla="*/ 1527200 h 1549324"/>
              <a:gd name="connsiteX15" fmla="*/ 1199629 w 1230617"/>
              <a:gd name="connsiteY15" fmla="*/ 1549324 h 1549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230617" h="1549324">
                <a:moveTo>
                  <a:pt x="22136" y="30988"/>
                </a:moveTo>
                <a:lnTo>
                  <a:pt x="0" y="30988"/>
                </a:lnTo>
                <a:moveTo>
                  <a:pt x="1208481" y="30988"/>
                </a:moveTo>
                <a:lnTo>
                  <a:pt x="1230617" y="30988"/>
                </a:lnTo>
                <a:moveTo>
                  <a:pt x="22136" y="1518348"/>
                </a:moveTo>
                <a:lnTo>
                  <a:pt x="0" y="1518348"/>
                </a:lnTo>
                <a:moveTo>
                  <a:pt x="1208481" y="1518348"/>
                </a:moveTo>
                <a:lnTo>
                  <a:pt x="1230617" y="1518348"/>
                </a:lnTo>
                <a:moveTo>
                  <a:pt x="30988" y="22136"/>
                </a:moveTo>
                <a:lnTo>
                  <a:pt x="30988" y="0"/>
                </a:lnTo>
                <a:moveTo>
                  <a:pt x="30988" y="1527200"/>
                </a:moveTo>
                <a:lnTo>
                  <a:pt x="30988" y="1549324"/>
                </a:lnTo>
                <a:moveTo>
                  <a:pt x="1199629" y="22136"/>
                </a:moveTo>
                <a:lnTo>
                  <a:pt x="1199629" y="0"/>
                </a:lnTo>
                <a:moveTo>
                  <a:pt x="1199629" y="1527200"/>
                </a:moveTo>
                <a:lnTo>
                  <a:pt x="1199629" y="1549324"/>
                </a:lnTo>
              </a:path>
            </a:pathLst>
          </a:custGeom>
          <a:solidFill>
            <a:srgbClr val="ffffff">
              <a:alpha val="0"/>
            </a:srgbClr>
          </a:solidFill>
          <a:ln w="184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37746" y="3566478"/>
            <a:ext cx="1230617" cy="1549324"/>
          </a:xfrm>
          <a:custGeom>
            <a:avLst/>
            <a:gdLst>
              <a:gd name="connsiteX0" fmla="*/ 22136 w 1230617"/>
              <a:gd name="connsiteY0" fmla="*/ 30988 h 1549324"/>
              <a:gd name="connsiteX1" fmla="*/ 0 w 1230617"/>
              <a:gd name="connsiteY1" fmla="*/ 30988 h 1549324"/>
              <a:gd name="connsiteX2" fmla="*/ 1208481 w 1230617"/>
              <a:gd name="connsiteY2" fmla="*/ 30988 h 1549324"/>
              <a:gd name="connsiteX3" fmla="*/ 1230617 w 1230617"/>
              <a:gd name="connsiteY3" fmla="*/ 30988 h 1549324"/>
              <a:gd name="connsiteX4" fmla="*/ 22136 w 1230617"/>
              <a:gd name="connsiteY4" fmla="*/ 1518348 h 1549324"/>
              <a:gd name="connsiteX5" fmla="*/ 0 w 1230617"/>
              <a:gd name="connsiteY5" fmla="*/ 1518348 h 1549324"/>
              <a:gd name="connsiteX6" fmla="*/ 1208481 w 1230617"/>
              <a:gd name="connsiteY6" fmla="*/ 1518348 h 1549324"/>
              <a:gd name="connsiteX7" fmla="*/ 1230617 w 1230617"/>
              <a:gd name="connsiteY7" fmla="*/ 1518348 h 1549324"/>
              <a:gd name="connsiteX8" fmla="*/ 30988 w 1230617"/>
              <a:gd name="connsiteY8" fmla="*/ 22136 h 1549324"/>
              <a:gd name="connsiteX9" fmla="*/ 30988 w 1230617"/>
              <a:gd name="connsiteY9" fmla="*/ 0 h 1549324"/>
              <a:gd name="connsiteX10" fmla="*/ 30988 w 1230617"/>
              <a:gd name="connsiteY10" fmla="*/ 1527200 h 1549324"/>
              <a:gd name="connsiteX11" fmla="*/ 30988 w 1230617"/>
              <a:gd name="connsiteY11" fmla="*/ 1549324 h 1549324"/>
              <a:gd name="connsiteX12" fmla="*/ 1199629 w 1230617"/>
              <a:gd name="connsiteY12" fmla="*/ 22136 h 1549324"/>
              <a:gd name="connsiteX13" fmla="*/ 1199629 w 1230617"/>
              <a:gd name="connsiteY13" fmla="*/ 0 h 1549324"/>
              <a:gd name="connsiteX14" fmla="*/ 1199629 w 1230617"/>
              <a:gd name="connsiteY14" fmla="*/ 1527200 h 1549324"/>
              <a:gd name="connsiteX15" fmla="*/ 1199629 w 1230617"/>
              <a:gd name="connsiteY15" fmla="*/ 1549324 h 1549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230617" h="1549324">
                <a:moveTo>
                  <a:pt x="22136" y="30988"/>
                </a:moveTo>
                <a:lnTo>
                  <a:pt x="0" y="30988"/>
                </a:lnTo>
                <a:moveTo>
                  <a:pt x="1208481" y="30988"/>
                </a:moveTo>
                <a:lnTo>
                  <a:pt x="1230617" y="30988"/>
                </a:lnTo>
                <a:moveTo>
                  <a:pt x="22136" y="1518348"/>
                </a:moveTo>
                <a:lnTo>
                  <a:pt x="0" y="1518348"/>
                </a:lnTo>
                <a:moveTo>
                  <a:pt x="1208481" y="1518348"/>
                </a:moveTo>
                <a:lnTo>
                  <a:pt x="1230617" y="1518348"/>
                </a:lnTo>
                <a:moveTo>
                  <a:pt x="30988" y="22136"/>
                </a:moveTo>
                <a:lnTo>
                  <a:pt x="30988" y="0"/>
                </a:lnTo>
                <a:moveTo>
                  <a:pt x="30988" y="1527200"/>
                </a:moveTo>
                <a:lnTo>
                  <a:pt x="30988" y="1549324"/>
                </a:lnTo>
                <a:moveTo>
                  <a:pt x="1199629" y="22136"/>
                </a:moveTo>
                <a:lnTo>
                  <a:pt x="1199629" y="0"/>
                </a:lnTo>
                <a:moveTo>
                  <a:pt x="1199629" y="1527200"/>
                </a:moveTo>
                <a:lnTo>
                  <a:pt x="1199629" y="1549324"/>
                </a:lnTo>
              </a:path>
            </a:pathLst>
          </a:custGeom>
          <a:solidFill>
            <a:srgbClr val="ffffff">
              <a:alpha val="0"/>
            </a:srgbClr>
          </a:solidFill>
          <a:ln w="368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31113" y="3559837"/>
            <a:ext cx="1243889" cy="1562608"/>
          </a:xfrm>
          <a:custGeom>
            <a:avLst/>
            <a:gdLst>
              <a:gd name="connsiteX0" fmla="*/ 26556 w 1243889"/>
              <a:gd name="connsiteY0" fmla="*/ 30988 h 1562608"/>
              <a:gd name="connsiteX1" fmla="*/ 0 w 1243889"/>
              <a:gd name="connsiteY1" fmla="*/ 30988 h 1562608"/>
              <a:gd name="connsiteX2" fmla="*/ 1217320 w 1243889"/>
              <a:gd name="connsiteY2" fmla="*/ 30988 h 1562608"/>
              <a:gd name="connsiteX3" fmla="*/ 1243889 w 1243889"/>
              <a:gd name="connsiteY3" fmla="*/ 30988 h 1562608"/>
              <a:gd name="connsiteX4" fmla="*/ 26556 w 1243889"/>
              <a:gd name="connsiteY4" fmla="*/ 1531620 h 1562608"/>
              <a:gd name="connsiteX5" fmla="*/ 0 w 1243889"/>
              <a:gd name="connsiteY5" fmla="*/ 1531620 h 1562608"/>
              <a:gd name="connsiteX6" fmla="*/ 1217320 w 1243889"/>
              <a:gd name="connsiteY6" fmla="*/ 1531620 h 1562608"/>
              <a:gd name="connsiteX7" fmla="*/ 1243889 w 1243889"/>
              <a:gd name="connsiteY7" fmla="*/ 1531620 h 1562608"/>
              <a:gd name="connsiteX8" fmla="*/ 30988 w 1243889"/>
              <a:gd name="connsiteY8" fmla="*/ 26556 h 1562608"/>
              <a:gd name="connsiteX9" fmla="*/ 30988 w 1243889"/>
              <a:gd name="connsiteY9" fmla="*/ 0 h 1562608"/>
              <a:gd name="connsiteX10" fmla="*/ 30988 w 1243889"/>
              <a:gd name="connsiteY10" fmla="*/ 1536052 h 1562608"/>
              <a:gd name="connsiteX11" fmla="*/ 30988 w 1243889"/>
              <a:gd name="connsiteY11" fmla="*/ 1562608 h 1562608"/>
              <a:gd name="connsiteX12" fmla="*/ 1212901 w 1243889"/>
              <a:gd name="connsiteY12" fmla="*/ 26556 h 1562608"/>
              <a:gd name="connsiteX13" fmla="*/ 1212901 w 1243889"/>
              <a:gd name="connsiteY13" fmla="*/ 0 h 1562608"/>
              <a:gd name="connsiteX14" fmla="*/ 1212901 w 1243889"/>
              <a:gd name="connsiteY14" fmla="*/ 1536052 h 1562608"/>
              <a:gd name="connsiteX15" fmla="*/ 1212901 w 1243889"/>
              <a:gd name="connsiteY15" fmla="*/ 1562608 h 1562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243889" h="1562608">
                <a:moveTo>
                  <a:pt x="26556" y="30988"/>
                </a:moveTo>
                <a:lnTo>
                  <a:pt x="0" y="30988"/>
                </a:lnTo>
                <a:moveTo>
                  <a:pt x="1217320" y="30988"/>
                </a:moveTo>
                <a:lnTo>
                  <a:pt x="1243889" y="30988"/>
                </a:lnTo>
                <a:moveTo>
                  <a:pt x="26556" y="1531620"/>
                </a:moveTo>
                <a:lnTo>
                  <a:pt x="0" y="1531620"/>
                </a:lnTo>
                <a:moveTo>
                  <a:pt x="1217320" y="1531620"/>
                </a:moveTo>
                <a:lnTo>
                  <a:pt x="1243889" y="1531620"/>
                </a:lnTo>
                <a:moveTo>
                  <a:pt x="30988" y="26556"/>
                </a:moveTo>
                <a:lnTo>
                  <a:pt x="30988" y="0"/>
                </a:lnTo>
                <a:moveTo>
                  <a:pt x="30988" y="1536052"/>
                </a:moveTo>
                <a:lnTo>
                  <a:pt x="30988" y="1562608"/>
                </a:lnTo>
                <a:moveTo>
                  <a:pt x="1212901" y="26556"/>
                </a:moveTo>
                <a:lnTo>
                  <a:pt x="1212901" y="0"/>
                </a:lnTo>
                <a:moveTo>
                  <a:pt x="1212901" y="1536052"/>
                </a:moveTo>
                <a:lnTo>
                  <a:pt x="1212901" y="1562608"/>
                </a:lnTo>
              </a:path>
            </a:pathLst>
          </a:custGeom>
          <a:solidFill>
            <a:srgbClr val="ffffff">
              <a:alpha val="0"/>
            </a:srgbClr>
          </a:solidFill>
          <a:ln w="184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31113" y="3559837"/>
            <a:ext cx="1243889" cy="1562608"/>
          </a:xfrm>
          <a:custGeom>
            <a:avLst/>
            <a:gdLst>
              <a:gd name="connsiteX0" fmla="*/ 26556 w 1243889"/>
              <a:gd name="connsiteY0" fmla="*/ 30988 h 1562608"/>
              <a:gd name="connsiteX1" fmla="*/ 0 w 1243889"/>
              <a:gd name="connsiteY1" fmla="*/ 30988 h 1562608"/>
              <a:gd name="connsiteX2" fmla="*/ 1217320 w 1243889"/>
              <a:gd name="connsiteY2" fmla="*/ 30988 h 1562608"/>
              <a:gd name="connsiteX3" fmla="*/ 1243889 w 1243889"/>
              <a:gd name="connsiteY3" fmla="*/ 30988 h 1562608"/>
              <a:gd name="connsiteX4" fmla="*/ 26556 w 1243889"/>
              <a:gd name="connsiteY4" fmla="*/ 1531620 h 1562608"/>
              <a:gd name="connsiteX5" fmla="*/ 0 w 1243889"/>
              <a:gd name="connsiteY5" fmla="*/ 1531620 h 1562608"/>
              <a:gd name="connsiteX6" fmla="*/ 1217320 w 1243889"/>
              <a:gd name="connsiteY6" fmla="*/ 1531620 h 1562608"/>
              <a:gd name="connsiteX7" fmla="*/ 1243889 w 1243889"/>
              <a:gd name="connsiteY7" fmla="*/ 1531620 h 1562608"/>
              <a:gd name="connsiteX8" fmla="*/ 30988 w 1243889"/>
              <a:gd name="connsiteY8" fmla="*/ 26556 h 1562608"/>
              <a:gd name="connsiteX9" fmla="*/ 30988 w 1243889"/>
              <a:gd name="connsiteY9" fmla="*/ 0 h 1562608"/>
              <a:gd name="connsiteX10" fmla="*/ 30988 w 1243889"/>
              <a:gd name="connsiteY10" fmla="*/ 1536052 h 1562608"/>
              <a:gd name="connsiteX11" fmla="*/ 30988 w 1243889"/>
              <a:gd name="connsiteY11" fmla="*/ 1562608 h 1562608"/>
              <a:gd name="connsiteX12" fmla="*/ 1212901 w 1243889"/>
              <a:gd name="connsiteY12" fmla="*/ 26556 h 1562608"/>
              <a:gd name="connsiteX13" fmla="*/ 1212901 w 1243889"/>
              <a:gd name="connsiteY13" fmla="*/ 0 h 1562608"/>
              <a:gd name="connsiteX14" fmla="*/ 1212901 w 1243889"/>
              <a:gd name="connsiteY14" fmla="*/ 1536052 h 1562608"/>
              <a:gd name="connsiteX15" fmla="*/ 1212901 w 1243889"/>
              <a:gd name="connsiteY15" fmla="*/ 1562608 h 1562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243889" h="1562608">
                <a:moveTo>
                  <a:pt x="26556" y="30988"/>
                </a:moveTo>
                <a:lnTo>
                  <a:pt x="0" y="30988"/>
                </a:lnTo>
                <a:moveTo>
                  <a:pt x="1217320" y="30988"/>
                </a:moveTo>
                <a:lnTo>
                  <a:pt x="1243889" y="30988"/>
                </a:lnTo>
                <a:moveTo>
                  <a:pt x="26556" y="1531620"/>
                </a:moveTo>
                <a:lnTo>
                  <a:pt x="0" y="1531620"/>
                </a:lnTo>
                <a:moveTo>
                  <a:pt x="1217320" y="1531620"/>
                </a:moveTo>
                <a:lnTo>
                  <a:pt x="1243889" y="1531620"/>
                </a:lnTo>
                <a:moveTo>
                  <a:pt x="30988" y="26556"/>
                </a:moveTo>
                <a:lnTo>
                  <a:pt x="30988" y="0"/>
                </a:lnTo>
                <a:moveTo>
                  <a:pt x="30988" y="1536052"/>
                </a:moveTo>
                <a:lnTo>
                  <a:pt x="30988" y="1562608"/>
                </a:lnTo>
                <a:moveTo>
                  <a:pt x="1212901" y="26556"/>
                </a:moveTo>
                <a:lnTo>
                  <a:pt x="1212901" y="0"/>
                </a:lnTo>
                <a:moveTo>
                  <a:pt x="1212901" y="1536052"/>
                </a:moveTo>
                <a:lnTo>
                  <a:pt x="1212901" y="1562608"/>
                </a:lnTo>
              </a:path>
            </a:pathLst>
          </a:custGeom>
          <a:solidFill>
            <a:srgbClr val="ffffff">
              <a:alpha val="0"/>
            </a:srgbClr>
          </a:solidFill>
          <a:ln w="368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13210" y="3318269"/>
            <a:ext cx="1303020" cy="1618488"/>
          </a:xfrm>
          <a:custGeom>
            <a:avLst/>
            <a:gdLst>
              <a:gd name="connsiteX0" fmla="*/ 0 w 1303020"/>
              <a:gd name="connsiteY0" fmla="*/ 0 h 1618488"/>
              <a:gd name="connsiteX1" fmla="*/ 1303020 w 1303020"/>
              <a:gd name="connsiteY1" fmla="*/ 0 h 1618488"/>
              <a:gd name="connsiteX2" fmla="*/ 1303020 w 1303020"/>
              <a:gd name="connsiteY2" fmla="*/ 1618488 h 1618488"/>
              <a:gd name="connsiteX3" fmla="*/ 0 w 1303020"/>
              <a:gd name="connsiteY3" fmla="*/ 1618488 h 16184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03020" h="1618488">
                <a:moveTo>
                  <a:pt x="0" y="0"/>
                </a:moveTo>
                <a:lnTo>
                  <a:pt x="1303020" y="0"/>
                </a:lnTo>
                <a:lnTo>
                  <a:pt x="1303020" y="1618488"/>
                </a:lnTo>
                <a:lnTo>
                  <a:pt x="0" y="1618488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5232400" y="3340100"/>
            <a:ext cx="1181100" cy="149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251949" y="4811594"/>
            <a:ext cx="1103069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SMILEVESTP                                                   Products and services are offered by Capital One, N.A., Member FDIC. Capital One Bank is a trade name of Capital One, N.A. </a:t>
            </a:r>
          </a:p>
          <a:p>
            <a:pPr marL="247063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and does not refer to a separately insured institution. ©2010 Capital One. All rights reserved.</a:t>
            </a:r>
          </a:p>
        </p:txBody>
      </p:sp>
      <p:sp>
        <p:nvSpPr>
          <p:cNvPr id="4" name="Freeform 3"/>
          <p:cNvSpPr/>
          <p:nvPr/>
        </p:nvSpPr>
        <p:spPr>
          <a:xfrm>
            <a:off x="5420060" y="4773259"/>
            <a:ext cx="1486" cy="2426"/>
          </a:xfrm>
          <a:custGeom>
            <a:avLst/>
            <a:gdLst>
              <a:gd name="connsiteX0" fmla="*/ 0 w 1486"/>
              <a:gd name="connsiteY0" fmla="*/ 0 h 2426"/>
              <a:gd name="connsiteX1" fmla="*/ 0 w 1486"/>
              <a:gd name="connsiteY1" fmla="*/ 2426 h 2426"/>
              <a:gd name="connsiteX2" fmla="*/ 1486 w 1486"/>
              <a:gd name="connsiteY2" fmla="*/ 2426 h 2426"/>
              <a:gd name="connsiteX3" fmla="*/ 1486 w 1486"/>
              <a:gd name="connsiteY3" fmla="*/ 1994 h 2426"/>
              <a:gd name="connsiteX4" fmla="*/ 394 w 1486"/>
              <a:gd name="connsiteY4" fmla="*/ 1994 h 2426"/>
              <a:gd name="connsiteX5" fmla="*/ 394 w 1486"/>
              <a:gd name="connsiteY5" fmla="*/ 1359 h 2426"/>
              <a:gd name="connsiteX6" fmla="*/ 1359 w 1486"/>
              <a:gd name="connsiteY6" fmla="*/ 1359 h 2426"/>
              <a:gd name="connsiteX7" fmla="*/ 1359 w 1486"/>
              <a:gd name="connsiteY7" fmla="*/ 940 h 2426"/>
              <a:gd name="connsiteX8" fmla="*/ 394 w 1486"/>
              <a:gd name="connsiteY8" fmla="*/ 940 h 2426"/>
              <a:gd name="connsiteX9" fmla="*/ 394 w 1486"/>
              <a:gd name="connsiteY9" fmla="*/ 419 h 2426"/>
              <a:gd name="connsiteX10" fmla="*/ 1435 w 1486"/>
              <a:gd name="connsiteY10" fmla="*/ 419 h 2426"/>
              <a:gd name="connsiteX11" fmla="*/ 1435 w 1486"/>
              <a:gd name="connsiteY11" fmla="*/ 0 h 2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486" h="2426">
                <a:moveTo>
                  <a:pt x="0" y="0"/>
                </a:moveTo>
                <a:lnTo>
                  <a:pt x="0" y="2426"/>
                </a:lnTo>
                <a:lnTo>
                  <a:pt x="1486" y="2426"/>
                </a:lnTo>
                <a:lnTo>
                  <a:pt x="1486" y="1994"/>
                </a:lnTo>
                <a:lnTo>
                  <a:pt x="394" y="1994"/>
                </a:lnTo>
                <a:lnTo>
                  <a:pt x="394" y="1359"/>
                </a:lnTo>
                <a:lnTo>
                  <a:pt x="1359" y="1359"/>
                </a:lnTo>
                <a:lnTo>
                  <a:pt x="1359" y="940"/>
                </a:lnTo>
                <a:lnTo>
                  <a:pt x="394" y="940"/>
                </a:lnTo>
                <a:lnTo>
                  <a:pt x="394" y="419"/>
                </a:lnTo>
                <a:lnTo>
                  <a:pt x="1435" y="419"/>
                </a:lnTo>
                <a:lnTo>
                  <a:pt x="1435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21796" y="4773200"/>
            <a:ext cx="1880" cy="2654"/>
          </a:xfrm>
          <a:custGeom>
            <a:avLst/>
            <a:gdLst>
              <a:gd name="connsiteX0" fmla="*/ 1168 w 1880"/>
              <a:gd name="connsiteY0" fmla="*/ 1549 h 2654"/>
              <a:gd name="connsiteX1" fmla="*/ 1372 w 1880"/>
              <a:gd name="connsiteY1" fmla="*/ 1791 h 2654"/>
              <a:gd name="connsiteX2" fmla="*/ 1460 w 1880"/>
              <a:gd name="connsiteY2" fmla="*/ 1270 h 2654"/>
              <a:gd name="connsiteX3" fmla="*/ 940 w 1880"/>
              <a:gd name="connsiteY3" fmla="*/ 419 h 2654"/>
              <a:gd name="connsiteX4" fmla="*/ 406 w 1880"/>
              <a:gd name="connsiteY4" fmla="*/ 1270 h 2654"/>
              <a:gd name="connsiteX5" fmla="*/ 940 w 1880"/>
              <a:gd name="connsiteY5" fmla="*/ 2121 h 2654"/>
              <a:gd name="connsiteX6" fmla="*/ 1156 w 1880"/>
              <a:gd name="connsiteY6" fmla="*/ 2057 h 2654"/>
              <a:gd name="connsiteX7" fmla="*/ 965 w 1880"/>
              <a:gd name="connsiteY7" fmla="*/ 1816 h 2654"/>
              <a:gd name="connsiteX9" fmla="*/ 1664 w 1880"/>
              <a:gd name="connsiteY9" fmla="*/ 2654 h 2654"/>
              <a:gd name="connsiteX10" fmla="*/ 1435 w 1880"/>
              <a:gd name="connsiteY10" fmla="*/ 2388 h 2654"/>
              <a:gd name="connsiteX11" fmla="*/ 940 w 1880"/>
              <a:gd name="connsiteY11" fmla="*/ 2540 h 2654"/>
              <a:gd name="connsiteX12" fmla="*/ 0 w 1880"/>
              <a:gd name="connsiteY12" fmla="*/ 1270 h 2654"/>
              <a:gd name="connsiteX13" fmla="*/ 940 w 1880"/>
              <a:gd name="connsiteY13" fmla="*/ 0 h 2654"/>
              <a:gd name="connsiteX14" fmla="*/ 1880 w 1880"/>
              <a:gd name="connsiteY14" fmla="*/ 1270 h 2654"/>
              <a:gd name="connsiteX15" fmla="*/ 1664 w 1880"/>
              <a:gd name="connsiteY15" fmla="*/ 2134 h 2654"/>
              <a:gd name="connsiteX16" fmla="*/ 1880 w 1880"/>
              <a:gd name="connsiteY16" fmla="*/ 2388 h 26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880" h="2654">
                <a:moveTo>
                  <a:pt x="1168" y="1549"/>
                </a:moveTo>
                <a:lnTo>
                  <a:pt x="1372" y="1791"/>
                </a:lnTo>
                <a:cubicBezTo>
                  <a:pt x="1435" y="1664"/>
                  <a:pt x="1460" y="1499"/>
                  <a:pt x="1460" y="1270"/>
                </a:cubicBezTo>
                <a:cubicBezTo>
                  <a:pt x="1460" y="597"/>
                  <a:pt x="1156" y="419"/>
                  <a:pt x="940" y="419"/>
                </a:cubicBezTo>
                <a:cubicBezTo>
                  <a:pt x="711" y="419"/>
                  <a:pt x="406" y="597"/>
                  <a:pt x="406" y="1270"/>
                </a:cubicBezTo>
                <a:cubicBezTo>
                  <a:pt x="406" y="1943"/>
                  <a:pt x="711" y="2121"/>
                  <a:pt x="940" y="2121"/>
                </a:cubicBezTo>
                <a:cubicBezTo>
                  <a:pt x="1003" y="2121"/>
                  <a:pt x="1079" y="2096"/>
                  <a:pt x="1156" y="2057"/>
                </a:cubicBezTo>
                <a:lnTo>
                  <a:pt x="965" y="1816"/>
                </a:lnTo>
                <a:moveTo>
                  <a:pt x="1664" y="2654"/>
                </a:moveTo>
                <a:lnTo>
                  <a:pt x="1435" y="2388"/>
                </a:lnTo>
                <a:cubicBezTo>
                  <a:pt x="1245" y="2515"/>
                  <a:pt x="1054" y="2540"/>
                  <a:pt x="940" y="2540"/>
                </a:cubicBezTo>
                <a:cubicBezTo>
                  <a:pt x="673" y="2540"/>
                  <a:pt x="0" y="2413"/>
                  <a:pt x="0" y="1270"/>
                </a:cubicBezTo>
                <a:cubicBezTo>
                  <a:pt x="0" y="127"/>
                  <a:pt x="673" y="0"/>
                  <a:pt x="940" y="0"/>
                </a:cubicBezTo>
                <a:cubicBezTo>
                  <a:pt x="1194" y="0"/>
                  <a:pt x="1880" y="127"/>
                  <a:pt x="1880" y="1270"/>
                </a:cubicBezTo>
                <a:cubicBezTo>
                  <a:pt x="1880" y="1664"/>
                  <a:pt x="1791" y="1943"/>
                  <a:pt x="1664" y="2134"/>
                </a:cubicBezTo>
                <a:lnTo>
                  <a:pt x="1880" y="238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23986" y="4773258"/>
            <a:ext cx="1575" cy="2489"/>
          </a:xfrm>
          <a:custGeom>
            <a:avLst/>
            <a:gdLst>
              <a:gd name="connsiteX0" fmla="*/ 1575 w 1575"/>
              <a:gd name="connsiteY0" fmla="*/ 1575 h 2489"/>
              <a:gd name="connsiteX1" fmla="*/ 775 w 1575"/>
              <a:gd name="connsiteY1" fmla="*/ 2489 h 2489"/>
              <a:gd name="connsiteX2" fmla="*/ 152 w 1575"/>
              <a:gd name="connsiteY2" fmla="*/ 2197 h 2489"/>
              <a:gd name="connsiteX3" fmla="*/ 0 w 1575"/>
              <a:gd name="connsiteY3" fmla="*/ 1600 h 2489"/>
              <a:gd name="connsiteX4" fmla="*/ 0 w 1575"/>
              <a:gd name="connsiteY4" fmla="*/ 0 h 2489"/>
              <a:gd name="connsiteX5" fmla="*/ 419 w 1575"/>
              <a:gd name="connsiteY5" fmla="*/ 0 h 2489"/>
              <a:gd name="connsiteX6" fmla="*/ 419 w 1575"/>
              <a:gd name="connsiteY6" fmla="*/ 1575 h 2489"/>
              <a:gd name="connsiteX7" fmla="*/ 762 w 1575"/>
              <a:gd name="connsiteY7" fmla="*/ 2057 h 2489"/>
              <a:gd name="connsiteX8" fmla="*/ 1156 w 1575"/>
              <a:gd name="connsiteY8" fmla="*/ 1600 h 2489"/>
              <a:gd name="connsiteX9" fmla="*/ 1156 w 1575"/>
              <a:gd name="connsiteY9" fmla="*/ 0 h 2489"/>
              <a:gd name="connsiteX10" fmla="*/ 1575 w 1575"/>
              <a:gd name="connsiteY10" fmla="*/ 0 h 24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575" h="2489">
                <a:moveTo>
                  <a:pt x="1575" y="1575"/>
                </a:moveTo>
                <a:cubicBezTo>
                  <a:pt x="1575" y="2210"/>
                  <a:pt x="1270" y="2489"/>
                  <a:pt x="775" y="2489"/>
                </a:cubicBezTo>
                <a:cubicBezTo>
                  <a:pt x="597" y="2489"/>
                  <a:pt x="330" y="2438"/>
                  <a:pt x="152" y="2197"/>
                </a:cubicBezTo>
                <a:cubicBezTo>
                  <a:pt x="51" y="2045"/>
                  <a:pt x="0" y="1842"/>
                  <a:pt x="0" y="1600"/>
                </a:cubicBezTo>
                <a:lnTo>
                  <a:pt x="0" y="0"/>
                </a:lnTo>
                <a:lnTo>
                  <a:pt x="419" y="0"/>
                </a:lnTo>
                <a:lnTo>
                  <a:pt x="419" y="1575"/>
                </a:lnTo>
                <a:cubicBezTo>
                  <a:pt x="419" y="1905"/>
                  <a:pt x="572" y="2057"/>
                  <a:pt x="762" y="2057"/>
                </a:cubicBezTo>
                <a:cubicBezTo>
                  <a:pt x="1041" y="2057"/>
                  <a:pt x="1156" y="1892"/>
                  <a:pt x="1156" y="1600"/>
                </a:cubicBezTo>
                <a:lnTo>
                  <a:pt x="1156" y="0"/>
                </a:lnTo>
                <a:lnTo>
                  <a:pt x="1575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25808" y="4773259"/>
            <a:ext cx="1854" cy="2426"/>
          </a:xfrm>
          <a:custGeom>
            <a:avLst/>
            <a:gdLst>
              <a:gd name="connsiteX0" fmla="*/ 699 w 1854"/>
              <a:gd name="connsiteY0" fmla="*/ 0 h 2426"/>
              <a:gd name="connsiteX1" fmla="*/ 0 w 1854"/>
              <a:gd name="connsiteY1" fmla="*/ 2426 h 2426"/>
              <a:gd name="connsiteX2" fmla="*/ 419 w 1854"/>
              <a:gd name="connsiteY2" fmla="*/ 2426 h 2426"/>
              <a:gd name="connsiteX3" fmla="*/ 559 w 1854"/>
              <a:gd name="connsiteY3" fmla="*/ 1918 h 2426"/>
              <a:gd name="connsiteX4" fmla="*/ 1283 w 1854"/>
              <a:gd name="connsiteY4" fmla="*/ 1918 h 2426"/>
              <a:gd name="connsiteX5" fmla="*/ 1410 w 1854"/>
              <a:gd name="connsiteY5" fmla="*/ 2426 h 2426"/>
              <a:gd name="connsiteX6" fmla="*/ 1854 w 1854"/>
              <a:gd name="connsiteY6" fmla="*/ 2426 h 2426"/>
              <a:gd name="connsiteX7" fmla="*/ 1168 w 1854"/>
              <a:gd name="connsiteY7" fmla="*/ 0 h 2426"/>
              <a:gd name="connsiteX9" fmla="*/ 927 w 1854"/>
              <a:gd name="connsiteY9" fmla="*/ 546 h 2426"/>
              <a:gd name="connsiteX10" fmla="*/ 1168 w 1854"/>
              <a:gd name="connsiteY10" fmla="*/ 1511 h 2426"/>
              <a:gd name="connsiteX11" fmla="*/ 673 w 1854"/>
              <a:gd name="connsiteY11" fmla="*/ 1511 h 2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854" h="2426">
                <a:moveTo>
                  <a:pt x="699" y="0"/>
                </a:moveTo>
                <a:lnTo>
                  <a:pt x="0" y="2426"/>
                </a:lnTo>
                <a:lnTo>
                  <a:pt x="419" y="2426"/>
                </a:lnTo>
                <a:lnTo>
                  <a:pt x="559" y="1918"/>
                </a:lnTo>
                <a:lnTo>
                  <a:pt x="1283" y="1918"/>
                </a:lnTo>
                <a:lnTo>
                  <a:pt x="1410" y="2426"/>
                </a:lnTo>
                <a:lnTo>
                  <a:pt x="1854" y="2426"/>
                </a:lnTo>
                <a:lnTo>
                  <a:pt x="1168" y="0"/>
                </a:lnTo>
                <a:moveTo>
                  <a:pt x="927" y="546"/>
                </a:moveTo>
                <a:lnTo>
                  <a:pt x="1168" y="1511"/>
                </a:lnTo>
                <a:lnTo>
                  <a:pt x="673" y="1511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27924" y="4773259"/>
            <a:ext cx="1384" cy="2426"/>
          </a:xfrm>
          <a:custGeom>
            <a:avLst/>
            <a:gdLst>
              <a:gd name="connsiteX0" fmla="*/ 0 w 1384"/>
              <a:gd name="connsiteY0" fmla="*/ 0 h 2426"/>
              <a:gd name="connsiteX1" fmla="*/ 0 w 1384"/>
              <a:gd name="connsiteY1" fmla="*/ 2426 h 2426"/>
              <a:gd name="connsiteX2" fmla="*/ 1384 w 1384"/>
              <a:gd name="connsiteY2" fmla="*/ 2426 h 2426"/>
              <a:gd name="connsiteX3" fmla="*/ 1384 w 1384"/>
              <a:gd name="connsiteY3" fmla="*/ 1981 h 2426"/>
              <a:gd name="connsiteX4" fmla="*/ 406 w 1384"/>
              <a:gd name="connsiteY4" fmla="*/ 1981 h 2426"/>
              <a:gd name="connsiteX5" fmla="*/ 406 w 1384"/>
              <a:gd name="connsiteY5" fmla="*/ 0 h 2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84" h="2426">
                <a:moveTo>
                  <a:pt x="0" y="0"/>
                </a:moveTo>
                <a:lnTo>
                  <a:pt x="0" y="2426"/>
                </a:lnTo>
                <a:lnTo>
                  <a:pt x="1384" y="2426"/>
                </a:lnTo>
                <a:lnTo>
                  <a:pt x="1384" y="1981"/>
                </a:lnTo>
                <a:lnTo>
                  <a:pt x="406" y="1981"/>
                </a:lnTo>
                <a:lnTo>
                  <a:pt x="406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31088" y="4773259"/>
            <a:ext cx="1575" cy="2426"/>
          </a:xfrm>
          <a:custGeom>
            <a:avLst/>
            <a:gdLst>
              <a:gd name="connsiteX0" fmla="*/ 1168 w 1575"/>
              <a:gd name="connsiteY0" fmla="*/ 0 h 2426"/>
              <a:gd name="connsiteX1" fmla="*/ 1168 w 1575"/>
              <a:gd name="connsiteY1" fmla="*/ 914 h 2426"/>
              <a:gd name="connsiteX2" fmla="*/ 406 w 1575"/>
              <a:gd name="connsiteY2" fmla="*/ 914 h 2426"/>
              <a:gd name="connsiteX3" fmla="*/ 406 w 1575"/>
              <a:gd name="connsiteY3" fmla="*/ 0 h 2426"/>
              <a:gd name="connsiteX4" fmla="*/ 0 w 1575"/>
              <a:gd name="connsiteY4" fmla="*/ 0 h 2426"/>
              <a:gd name="connsiteX5" fmla="*/ 0 w 1575"/>
              <a:gd name="connsiteY5" fmla="*/ 2426 h 2426"/>
              <a:gd name="connsiteX6" fmla="*/ 406 w 1575"/>
              <a:gd name="connsiteY6" fmla="*/ 2426 h 2426"/>
              <a:gd name="connsiteX7" fmla="*/ 406 w 1575"/>
              <a:gd name="connsiteY7" fmla="*/ 1333 h 2426"/>
              <a:gd name="connsiteX8" fmla="*/ 1168 w 1575"/>
              <a:gd name="connsiteY8" fmla="*/ 1333 h 2426"/>
              <a:gd name="connsiteX9" fmla="*/ 1168 w 1575"/>
              <a:gd name="connsiteY9" fmla="*/ 2426 h 2426"/>
              <a:gd name="connsiteX10" fmla="*/ 1575 w 1575"/>
              <a:gd name="connsiteY10" fmla="*/ 2426 h 2426"/>
              <a:gd name="connsiteX11" fmla="*/ 1575 w 1575"/>
              <a:gd name="connsiteY11" fmla="*/ 0 h 2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575" h="2426">
                <a:moveTo>
                  <a:pt x="1168" y="0"/>
                </a:moveTo>
                <a:lnTo>
                  <a:pt x="1168" y="914"/>
                </a:lnTo>
                <a:lnTo>
                  <a:pt x="406" y="914"/>
                </a:lnTo>
                <a:lnTo>
                  <a:pt x="406" y="0"/>
                </a:lnTo>
                <a:lnTo>
                  <a:pt x="0" y="0"/>
                </a:lnTo>
                <a:lnTo>
                  <a:pt x="0" y="2426"/>
                </a:lnTo>
                <a:lnTo>
                  <a:pt x="406" y="2426"/>
                </a:lnTo>
                <a:lnTo>
                  <a:pt x="406" y="1333"/>
                </a:lnTo>
                <a:lnTo>
                  <a:pt x="1168" y="1333"/>
                </a:lnTo>
                <a:lnTo>
                  <a:pt x="1168" y="2426"/>
                </a:lnTo>
                <a:lnTo>
                  <a:pt x="1575" y="2426"/>
                </a:lnTo>
                <a:lnTo>
                  <a:pt x="1575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32976" y="4773195"/>
            <a:ext cx="1880" cy="2553"/>
          </a:xfrm>
          <a:custGeom>
            <a:avLst/>
            <a:gdLst>
              <a:gd name="connsiteX0" fmla="*/ 940 w 1880"/>
              <a:gd name="connsiteY0" fmla="*/ 0 h 2553"/>
              <a:gd name="connsiteX1" fmla="*/ 1880 w 1880"/>
              <a:gd name="connsiteY1" fmla="*/ 1270 h 2553"/>
              <a:gd name="connsiteX2" fmla="*/ 940 w 1880"/>
              <a:gd name="connsiteY2" fmla="*/ 2553 h 2553"/>
              <a:gd name="connsiteX3" fmla="*/ 0 w 1880"/>
              <a:gd name="connsiteY3" fmla="*/ 1270 h 2553"/>
              <a:gd name="connsiteX4" fmla="*/ 940 w 1880"/>
              <a:gd name="connsiteY4" fmla="*/ 0 h 2553"/>
              <a:gd name="connsiteX5" fmla="*/ 940 w 1880"/>
              <a:gd name="connsiteY5" fmla="*/ 2121 h 2553"/>
              <a:gd name="connsiteX6" fmla="*/ 1473 w 1880"/>
              <a:gd name="connsiteY6" fmla="*/ 1270 h 2553"/>
              <a:gd name="connsiteX7" fmla="*/ 940 w 1880"/>
              <a:gd name="connsiteY7" fmla="*/ 432 h 2553"/>
              <a:gd name="connsiteX8" fmla="*/ 406 w 1880"/>
              <a:gd name="connsiteY8" fmla="*/ 1270 h 2553"/>
              <a:gd name="connsiteX9" fmla="*/ 940 w 1880"/>
              <a:gd name="connsiteY9" fmla="*/ 2121 h 25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880" h="2553">
                <a:moveTo>
                  <a:pt x="940" y="0"/>
                </a:moveTo>
                <a:cubicBezTo>
                  <a:pt x="1194" y="0"/>
                  <a:pt x="1880" y="140"/>
                  <a:pt x="1880" y="1270"/>
                </a:cubicBezTo>
                <a:cubicBezTo>
                  <a:pt x="1880" y="2413"/>
                  <a:pt x="1194" y="2553"/>
                  <a:pt x="940" y="2553"/>
                </a:cubicBezTo>
                <a:cubicBezTo>
                  <a:pt x="686" y="2553"/>
                  <a:pt x="0" y="2413"/>
                  <a:pt x="0" y="1270"/>
                </a:cubicBezTo>
                <a:cubicBezTo>
                  <a:pt x="0" y="140"/>
                  <a:pt x="686" y="0"/>
                  <a:pt x="940" y="0"/>
                </a:cubicBezTo>
                <a:moveTo>
                  <a:pt x="940" y="2121"/>
                </a:moveTo>
                <a:cubicBezTo>
                  <a:pt x="1156" y="2121"/>
                  <a:pt x="1473" y="1956"/>
                  <a:pt x="1473" y="1270"/>
                </a:cubicBezTo>
                <a:cubicBezTo>
                  <a:pt x="1473" y="597"/>
                  <a:pt x="1156" y="432"/>
                  <a:pt x="940" y="432"/>
                </a:cubicBezTo>
                <a:cubicBezTo>
                  <a:pt x="724" y="432"/>
                  <a:pt x="406" y="597"/>
                  <a:pt x="406" y="1270"/>
                </a:cubicBezTo>
                <a:cubicBezTo>
                  <a:pt x="406" y="1956"/>
                  <a:pt x="724" y="2121"/>
                  <a:pt x="940" y="21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35171" y="4773258"/>
            <a:ext cx="1575" cy="2489"/>
          </a:xfrm>
          <a:custGeom>
            <a:avLst/>
            <a:gdLst>
              <a:gd name="connsiteX0" fmla="*/ 1575 w 1575"/>
              <a:gd name="connsiteY0" fmla="*/ 1575 h 2489"/>
              <a:gd name="connsiteX1" fmla="*/ 775 w 1575"/>
              <a:gd name="connsiteY1" fmla="*/ 2489 h 2489"/>
              <a:gd name="connsiteX2" fmla="*/ 152 w 1575"/>
              <a:gd name="connsiteY2" fmla="*/ 2197 h 2489"/>
              <a:gd name="connsiteX3" fmla="*/ 0 w 1575"/>
              <a:gd name="connsiteY3" fmla="*/ 1600 h 2489"/>
              <a:gd name="connsiteX4" fmla="*/ 0 w 1575"/>
              <a:gd name="connsiteY4" fmla="*/ 0 h 2489"/>
              <a:gd name="connsiteX5" fmla="*/ 419 w 1575"/>
              <a:gd name="connsiteY5" fmla="*/ 0 h 2489"/>
              <a:gd name="connsiteX6" fmla="*/ 419 w 1575"/>
              <a:gd name="connsiteY6" fmla="*/ 1575 h 2489"/>
              <a:gd name="connsiteX7" fmla="*/ 762 w 1575"/>
              <a:gd name="connsiteY7" fmla="*/ 2057 h 2489"/>
              <a:gd name="connsiteX8" fmla="*/ 1156 w 1575"/>
              <a:gd name="connsiteY8" fmla="*/ 1600 h 2489"/>
              <a:gd name="connsiteX9" fmla="*/ 1156 w 1575"/>
              <a:gd name="connsiteY9" fmla="*/ 0 h 2489"/>
              <a:gd name="connsiteX10" fmla="*/ 1575 w 1575"/>
              <a:gd name="connsiteY10" fmla="*/ 0 h 24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575" h="2489">
                <a:moveTo>
                  <a:pt x="1575" y="1575"/>
                </a:moveTo>
                <a:cubicBezTo>
                  <a:pt x="1575" y="2210"/>
                  <a:pt x="1270" y="2489"/>
                  <a:pt x="775" y="2489"/>
                </a:cubicBezTo>
                <a:cubicBezTo>
                  <a:pt x="597" y="2489"/>
                  <a:pt x="330" y="2438"/>
                  <a:pt x="152" y="2197"/>
                </a:cubicBezTo>
                <a:cubicBezTo>
                  <a:pt x="51" y="2045"/>
                  <a:pt x="0" y="1842"/>
                  <a:pt x="0" y="1600"/>
                </a:cubicBezTo>
                <a:lnTo>
                  <a:pt x="0" y="0"/>
                </a:lnTo>
                <a:lnTo>
                  <a:pt x="419" y="0"/>
                </a:lnTo>
                <a:lnTo>
                  <a:pt x="419" y="1575"/>
                </a:lnTo>
                <a:cubicBezTo>
                  <a:pt x="419" y="1905"/>
                  <a:pt x="572" y="2057"/>
                  <a:pt x="762" y="2057"/>
                </a:cubicBezTo>
                <a:cubicBezTo>
                  <a:pt x="1041" y="2057"/>
                  <a:pt x="1156" y="1892"/>
                  <a:pt x="1156" y="1600"/>
                </a:cubicBezTo>
                <a:lnTo>
                  <a:pt x="1156" y="0"/>
                </a:lnTo>
                <a:lnTo>
                  <a:pt x="1575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37044" y="4773195"/>
            <a:ext cx="1613" cy="2553"/>
          </a:xfrm>
          <a:custGeom>
            <a:avLst/>
            <a:gdLst>
              <a:gd name="connsiteX0" fmla="*/ 394 w 1613"/>
              <a:gd name="connsiteY0" fmla="*/ 1740 h 2553"/>
              <a:gd name="connsiteX1" fmla="*/ 813 w 1613"/>
              <a:gd name="connsiteY1" fmla="*/ 2134 h 2553"/>
              <a:gd name="connsiteX2" fmla="*/ 1219 w 1613"/>
              <a:gd name="connsiteY2" fmla="*/ 1816 h 2553"/>
              <a:gd name="connsiteX3" fmla="*/ 864 w 1613"/>
              <a:gd name="connsiteY3" fmla="*/ 1511 h 2553"/>
              <a:gd name="connsiteX4" fmla="*/ 648 w 1613"/>
              <a:gd name="connsiteY4" fmla="*/ 1461 h 2553"/>
              <a:gd name="connsiteX5" fmla="*/ 38 w 1613"/>
              <a:gd name="connsiteY5" fmla="*/ 749 h 2553"/>
              <a:gd name="connsiteX6" fmla="*/ 787 w 1613"/>
              <a:gd name="connsiteY6" fmla="*/ 0 h 2553"/>
              <a:gd name="connsiteX7" fmla="*/ 1549 w 1613"/>
              <a:gd name="connsiteY7" fmla="*/ 787 h 2553"/>
              <a:gd name="connsiteX8" fmla="*/ 1156 w 1613"/>
              <a:gd name="connsiteY8" fmla="*/ 787 h 2553"/>
              <a:gd name="connsiteX9" fmla="*/ 749 w 1613"/>
              <a:gd name="connsiteY9" fmla="*/ 419 h 2553"/>
              <a:gd name="connsiteX10" fmla="*/ 419 w 1613"/>
              <a:gd name="connsiteY10" fmla="*/ 711 h 2553"/>
              <a:gd name="connsiteX11" fmla="*/ 622 w 1613"/>
              <a:gd name="connsiteY11" fmla="*/ 965 h 2553"/>
              <a:gd name="connsiteX12" fmla="*/ 1092 w 1613"/>
              <a:gd name="connsiteY12" fmla="*/ 1105 h 2553"/>
              <a:gd name="connsiteX13" fmla="*/ 1613 w 1613"/>
              <a:gd name="connsiteY13" fmla="*/ 1753 h 2553"/>
              <a:gd name="connsiteX14" fmla="*/ 838 w 1613"/>
              <a:gd name="connsiteY14" fmla="*/ 2553 h 2553"/>
              <a:gd name="connsiteX15" fmla="*/ 0 w 1613"/>
              <a:gd name="connsiteY15" fmla="*/ 1740 h 25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613" h="2553">
                <a:moveTo>
                  <a:pt x="394" y="1740"/>
                </a:moveTo>
                <a:cubicBezTo>
                  <a:pt x="394" y="1880"/>
                  <a:pt x="457" y="2134"/>
                  <a:pt x="813" y="2134"/>
                </a:cubicBezTo>
                <a:cubicBezTo>
                  <a:pt x="1003" y="2134"/>
                  <a:pt x="1219" y="2070"/>
                  <a:pt x="1219" y="1816"/>
                </a:cubicBezTo>
                <a:cubicBezTo>
                  <a:pt x="1219" y="1626"/>
                  <a:pt x="1067" y="1575"/>
                  <a:pt x="864" y="1511"/>
                </a:cubicBezTo>
                <a:lnTo>
                  <a:pt x="648" y="1461"/>
                </a:lnTo>
                <a:cubicBezTo>
                  <a:pt x="330" y="1359"/>
                  <a:pt x="38" y="1283"/>
                  <a:pt x="38" y="749"/>
                </a:cubicBezTo>
                <a:cubicBezTo>
                  <a:pt x="38" y="470"/>
                  <a:pt x="152" y="0"/>
                  <a:pt x="787" y="0"/>
                </a:cubicBezTo>
                <a:cubicBezTo>
                  <a:pt x="1384" y="0"/>
                  <a:pt x="1537" y="483"/>
                  <a:pt x="1549" y="787"/>
                </a:cubicBezTo>
                <a:lnTo>
                  <a:pt x="1156" y="787"/>
                </a:lnTo>
                <a:cubicBezTo>
                  <a:pt x="1143" y="673"/>
                  <a:pt x="1105" y="419"/>
                  <a:pt x="749" y="419"/>
                </a:cubicBezTo>
                <a:cubicBezTo>
                  <a:pt x="597" y="419"/>
                  <a:pt x="419" y="483"/>
                  <a:pt x="419" y="711"/>
                </a:cubicBezTo>
                <a:cubicBezTo>
                  <a:pt x="419" y="902"/>
                  <a:pt x="533" y="940"/>
                  <a:pt x="622" y="965"/>
                </a:cubicBezTo>
                <a:lnTo>
                  <a:pt x="1092" y="1105"/>
                </a:lnTo>
                <a:cubicBezTo>
                  <a:pt x="1359" y="1181"/>
                  <a:pt x="1613" y="1321"/>
                  <a:pt x="1613" y="1753"/>
                </a:cubicBezTo>
                <a:cubicBezTo>
                  <a:pt x="1613" y="2489"/>
                  <a:pt x="1003" y="2553"/>
                  <a:pt x="838" y="2553"/>
                </a:cubicBezTo>
                <a:cubicBezTo>
                  <a:pt x="127" y="2553"/>
                  <a:pt x="0" y="2045"/>
                  <a:pt x="0" y="174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38927" y="4773257"/>
            <a:ext cx="406" cy="2426"/>
          </a:xfrm>
          <a:custGeom>
            <a:avLst/>
            <a:gdLst>
              <a:gd name="connsiteX0" fmla="*/ 0 w 406"/>
              <a:gd name="connsiteY0" fmla="*/ 2426 h 2426"/>
              <a:gd name="connsiteX1" fmla="*/ 406 w 406"/>
              <a:gd name="connsiteY1" fmla="*/ 2426 h 2426"/>
              <a:gd name="connsiteX2" fmla="*/ 406 w 406"/>
              <a:gd name="connsiteY2" fmla="*/ 0 h 2426"/>
              <a:gd name="connsiteX3" fmla="*/ 0 w 406"/>
              <a:gd name="connsiteY3" fmla="*/ 0 h 2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06" h="2426">
                <a:moveTo>
                  <a:pt x="0" y="2426"/>
                </a:moveTo>
                <a:lnTo>
                  <a:pt x="406" y="2426"/>
                </a:lnTo>
                <a:lnTo>
                  <a:pt x="40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39702" y="4773259"/>
            <a:ext cx="1588" cy="2426"/>
          </a:xfrm>
          <a:custGeom>
            <a:avLst/>
            <a:gdLst>
              <a:gd name="connsiteX0" fmla="*/ 1206 w 1588"/>
              <a:gd name="connsiteY0" fmla="*/ 0 h 2426"/>
              <a:gd name="connsiteX1" fmla="*/ 1206 w 1588"/>
              <a:gd name="connsiteY1" fmla="*/ 1676 h 2426"/>
              <a:gd name="connsiteX2" fmla="*/ 432 w 1588"/>
              <a:gd name="connsiteY2" fmla="*/ 0 h 2426"/>
              <a:gd name="connsiteX3" fmla="*/ 0 w 1588"/>
              <a:gd name="connsiteY3" fmla="*/ 0 h 2426"/>
              <a:gd name="connsiteX4" fmla="*/ 0 w 1588"/>
              <a:gd name="connsiteY4" fmla="*/ 2426 h 2426"/>
              <a:gd name="connsiteX5" fmla="*/ 368 w 1588"/>
              <a:gd name="connsiteY5" fmla="*/ 2426 h 2426"/>
              <a:gd name="connsiteX6" fmla="*/ 368 w 1588"/>
              <a:gd name="connsiteY6" fmla="*/ 699 h 2426"/>
              <a:gd name="connsiteX7" fmla="*/ 381 w 1588"/>
              <a:gd name="connsiteY7" fmla="*/ 699 h 2426"/>
              <a:gd name="connsiteX8" fmla="*/ 1181 w 1588"/>
              <a:gd name="connsiteY8" fmla="*/ 2426 h 2426"/>
              <a:gd name="connsiteX9" fmla="*/ 1588 w 1588"/>
              <a:gd name="connsiteY9" fmla="*/ 2426 h 2426"/>
              <a:gd name="connsiteX10" fmla="*/ 1588 w 1588"/>
              <a:gd name="connsiteY10" fmla="*/ 0 h 2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588" h="2426">
                <a:moveTo>
                  <a:pt x="1206" y="0"/>
                </a:moveTo>
                <a:lnTo>
                  <a:pt x="1206" y="1676"/>
                </a:lnTo>
                <a:lnTo>
                  <a:pt x="432" y="0"/>
                </a:lnTo>
                <a:lnTo>
                  <a:pt x="0" y="0"/>
                </a:lnTo>
                <a:lnTo>
                  <a:pt x="0" y="2426"/>
                </a:lnTo>
                <a:lnTo>
                  <a:pt x="368" y="2426"/>
                </a:lnTo>
                <a:lnTo>
                  <a:pt x="368" y="699"/>
                </a:lnTo>
                <a:lnTo>
                  <a:pt x="381" y="699"/>
                </a:lnTo>
                <a:lnTo>
                  <a:pt x="1181" y="2426"/>
                </a:lnTo>
                <a:lnTo>
                  <a:pt x="1588" y="2426"/>
                </a:lnTo>
                <a:lnTo>
                  <a:pt x="158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41596" y="4773193"/>
            <a:ext cx="1816" cy="2553"/>
          </a:xfrm>
          <a:custGeom>
            <a:avLst/>
            <a:gdLst>
              <a:gd name="connsiteX0" fmla="*/ 1003 w 1816"/>
              <a:gd name="connsiteY0" fmla="*/ 1181 h 2553"/>
              <a:gd name="connsiteX1" fmla="*/ 1816 w 1816"/>
              <a:gd name="connsiteY1" fmla="*/ 1181 h 2553"/>
              <a:gd name="connsiteX2" fmla="*/ 1816 w 1816"/>
              <a:gd name="connsiteY2" fmla="*/ 2489 h 2553"/>
              <a:gd name="connsiteX3" fmla="*/ 1549 w 1816"/>
              <a:gd name="connsiteY3" fmla="*/ 2489 h 2553"/>
              <a:gd name="connsiteX4" fmla="*/ 1511 w 1816"/>
              <a:gd name="connsiteY4" fmla="*/ 2184 h 2553"/>
              <a:gd name="connsiteX5" fmla="*/ 902 w 1816"/>
              <a:gd name="connsiteY5" fmla="*/ 2553 h 2553"/>
              <a:gd name="connsiteX6" fmla="*/ 0 w 1816"/>
              <a:gd name="connsiteY6" fmla="*/ 1283 h 2553"/>
              <a:gd name="connsiteX7" fmla="*/ 952 w 1816"/>
              <a:gd name="connsiteY7" fmla="*/ 0 h 2553"/>
              <a:gd name="connsiteX8" fmla="*/ 1816 w 1816"/>
              <a:gd name="connsiteY8" fmla="*/ 813 h 2553"/>
              <a:gd name="connsiteX9" fmla="*/ 1397 w 1816"/>
              <a:gd name="connsiteY9" fmla="*/ 813 h 2553"/>
              <a:gd name="connsiteX10" fmla="*/ 978 w 1816"/>
              <a:gd name="connsiteY10" fmla="*/ 419 h 2553"/>
              <a:gd name="connsiteX11" fmla="*/ 419 w 1816"/>
              <a:gd name="connsiteY11" fmla="*/ 1283 h 2553"/>
              <a:gd name="connsiteX12" fmla="*/ 978 w 1816"/>
              <a:gd name="connsiteY12" fmla="*/ 2121 h 2553"/>
              <a:gd name="connsiteX13" fmla="*/ 1461 w 1816"/>
              <a:gd name="connsiteY13" fmla="*/ 1588 h 2553"/>
              <a:gd name="connsiteX14" fmla="*/ 1003 w 1816"/>
              <a:gd name="connsiteY14" fmla="*/ 1588 h 25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816" h="2553">
                <a:moveTo>
                  <a:pt x="1003" y="1181"/>
                </a:moveTo>
                <a:lnTo>
                  <a:pt x="1816" y="1181"/>
                </a:lnTo>
                <a:lnTo>
                  <a:pt x="1816" y="2489"/>
                </a:lnTo>
                <a:lnTo>
                  <a:pt x="1549" y="2489"/>
                </a:lnTo>
                <a:lnTo>
                  <a:pt x="1511" y="2184"/>
                </a:lnTo>
                <a:cubicBezTo>
                  <a:pt x="1397" y="2324"/>
                  <a:pt x="1257" y="2553"/>
                  <a:pt x="902" y="2553"/>
                </a:cubicBezTo>
                <a:cubicBezTo>
                  <a:pt x="432" y="2553"/>
                  <a:pt x="0" y="2134"/>
                  <a:pt x="0" y="1283"/>
                </a:cubicBezTo>
                <a:cubicBezTo>
                  <a:pt x="0" y="622"/>
                  <a:pt x="292" y="0"/>
                  <a:pt x="952" y="0"/>
                </a:cubicBezTo>
                <a:cubicBezTo>
                  <a:pt x="1549" y="0"/>
                  <a:pt x="1791" y="483"/>
                  <a:pt x="1816" y="813"/>
                </a:cubicBezTo>
                <a:lnTo>
                  <a:pt x="1397" y="813"/>
                </a:lnTo>
                <a:cubicBezTo>
                  <a:pt x="1397" y="724"/>
                  <a:pt x="1270" y="419"/>
                  <a:pt x="978" y="419"/>
                </a:cubicBezTo>
                <a:cubicBezTo>
                  <a:pt x="686" y="419"/>
                  <a:pt x="419" y="673"/>
                  <a:pt x="419" y="1283"/>
                </a:cubicBezTo>
                <a:cubicBezTo>
                  <a:pt x="419" y="1956"/>
                  <a:pt x="711" y="2121"/>
                  <a:pt x="978" y="2121"/>
                </a:cubicBezTo>
                <a:cubicBezTo>
                  <a:pt x="1080" y="2121"/>
                  <a:pt x="1372" y="2083"/>
                  <a:pt x="1461" y="1588"/>
                </a:cubicBezTo>
                <a:lnTo>
                  <a:pt x="1003" y="158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20152" y="4776437"/>
            <a:ext cx="2730" cy="4521"/>
          </a:xfrm>
          <a:custGeom>
            <a:avLst/>
            <a:gdLst>
              <a:gd name="connsiteX0" fmla="*/ 0 w 2730"/>
              <a:gd name="connsiteY0" fmla="*/ 0 h 4521"/>
              <a:gd name="connsiteX1" fmla="*/ 0 w 2730"/>
              <a:gd name="connsiteY1" fmla="*/ 4521 h 4521"/>
              <a:gd name="connsiteX2" fmla="*/ 2730 w 2730"/>
              <a:gd name="connsiteY2" fmla="*/ 4521 h 4521"/>
              <a:gd name="connsiteX3" fmla="*/ 2730 w 2730"/>
              <a:gd name="connsiteY3" fmla="*/ 3721 h 4521"/>
              <a:gd name="connsiteX4" fmla="*/ 813 w 2730"/>
              <a:gd name="connsiteY4" fmla="*/ 3721 h 4521"/>
              <a:gd name="connsiteX5" fmla="*/ 813 w 2730"/>
              <a:gd name="connsiteY5" fmla="*/ 0 h 4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730" h="4521">
                <a:moveTo>
                  <a:pt x="0" y="0"/>
                </a:moveTo>
                <a:lnTo>
                  <a:pt x="0" y="4521"/>
                </a:lnTo>
                <a:lnTo>
                  <a:pt x="2730" y="4521"/>
                </a:lnTo>
                <a:lnTo>
                  <a:pt x="2730" y="3721"/>
                </a:lnTo>
                <a:lnTo>
                  <a:pt x="813" y="3721"/>
                </a:lnTo>
                <a:lnTo>
                  <a:pt x="813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23809" y="4776437"/>
            <a:ext cx="2921" cy="4521"/>
          </a:xfrm>
          <a:custGeom>
            <a:avLst/>
            <a:gdLst>
              <a:gd name="connsiteX0" fmla="*/ 0 w 2921"/>
              <a:gd name="connsiteY0" fmla="*/ 0 h 4521"/>
              <a:gd name="connsiteX1" fmla="*/ 0 w 2921"/>
              <a:gd name="connsiteY1" fmla="*/ 4521 h 4521"/>
              <a:gd name="connsiteX2" fmla="*/ 2921 w 2921"/>
              <a:gd name="connsiteY2" fmla="*/ 4521 h 4521"/>
              <a:gd name="connsiteX3" fmla="*/ 2921 w 2921"/>
              <a:gd name="connsiteY3" fmla="*/ 3721 h 4521"/>
              <a:gd name="connsiteX4" fmla="*/ 787 w 2921"/>
              <a:gd name="connsiteY4" fmla="*/ 3721 h 4521"/>
              <a:gd name="connsiteX5" fmla="*/ 787 w 2921"/>
              <a:gd name="connsiteY5" fmla="*/ 2565 h 4521"/>
              <a:gd name="connsiteX6" fmla="*/ 2680 w 2921"/>
              <a:gd name="connsiteY6" fmla="*/ 2565 h 4521"/>
              <a:gd name="connsiteX7" fmla="*/ 2680 w 2921"/>
              <a:gd name="connsiteY7" fmla="*/ 1753 h 4521"/>
              <a:gd name="connsiteX8" fmla="*/ 787 w 2921"/>
              <a:gd name="connsiteY8" fmla="*/ 1753 h 4521"/>
              <a:gd name="connsiteX9" fmla="*/ 787 w 2921"/>
              <a:gd name="connsiteY9" fmla="*/ 800 h 4521"/>
              <a:gd name="connsiteX10" fmla="*/ 2832 w 2921"/>
              <a:gd name="connsiteY10" fmla="*/ 800 h 4521"/>
              <a:gd name="connsiteX11" fmla="*/ 2832 w 2921"/>
              <a:gd name="connsiteY11" fmla="*/ 0 h 4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2921" h="4521">
                <a:moveTo>
                  <a:pt x="0" y="0"/>
                </a:moveTo>
                <a:lnTo>
                  <a:pt x="0" y="4521"/>
                </a:lnTo>
                <a:lnTo>
                  <a:pt x="2921" y="4521"/>
                </a:lnTo>
                <a:lnTo>
                  <a:pt x="2921" y="3721"/>
                </a:lnTo>
                <a:lnTo>
                  <a:pt x="787" y="3721"/>
                </a:lnTo>
                <a:lnTo>
                  <a:pt x="787" y="2565"/>
                </a:lnTo>
                <a:lnTo>
                  <a:pt x="2680" y="2565"/>
                </a:lnTo>
                <a:lnTo>
                  <a:pt x="2680" y="1753"/>
                </a:lnTo>
                <a:lnTo>
                  <a:pt x="787" y="1753"/>
                </a:lnTo>
                <a:lnTo>
                  <a:pt x="787" y="800"/>
                </a:lnTo>
                <a:lnTo>
                  <a:pt x="2832" y="800"/>
                </a:lnTo>
                <a:lnTo>
                  <a:pt x="2832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27718" y="4776437"/>
            <a:ext cx="3150" cy="4521"/>
          </a:xfrm>
          <a:custGeom>
            <a:avLst/>
            <a:gdLst>
              <a:gd name="connsiteX0" fmla="*/ 2400 w 3150"/>
              <a:gd name="connsiteY0" fmla="*/ 0 h 4521"/>
              <a:gd name="connsiteX1" fmla="*/ 2400 w 3150"/>
              <a:gd name="connsiteY1" fmla="*/ 3150 h 4521"/>
              <a:gd name="connsiteX2" fmla="*/ 2388 w 3150"/>
              <a:gd name="connsiteY2" fmla="*/ 3150 h 4521"/>
              <a:gd name="connsiteX3" fmla="*/ 864 w 3150"/>
              <a:gd name="connsiteY3" fmla="*/ 0 h 4521"/>
              <a:gd name="connsiteX4" fmla="*/ 0 w 3150"/>
              <a:gd name="connsiteY4" fmla="*/ 0 h 4521"/>
              <a:gd name="connsiteX5" fmla="*/ 0 w 3150"/>
              <a:gd name="connsiteY5" fmla="*/ 4521 h 4521"/>
              <a:gd name="connsiteX6" fmla="*/ 749 w 3150"/>
              <a:gd name="connsiteY6" fmla="*/ 4521 h 4521"/>
              <a:gd name="connsiteX7" fmla="*/ 749 w 3150"/>
              <a:gd name="connsiteY7" fmla="*/ 1308 h 4521"/>
              <a:gd name="connsiteX8" fmla="*/ 762 w 3150"/>
              <a:gd name="connsiteY8" fmla="*/ 1308 h 4521"/>
              <a:gd name="connsiteX9" fmla="*/ 2350 w 3150"/>
              <a:gd name="connsiteY9" fmla="*/ 4521 h 4521"/>
              <a:gd name="connsiteX10" fmla="*/ 3150 w 3150"/>
              <a:gd name="connsiteY10" fmla="*/ 4521 h 4521"/>
              <a:gd name="connsiteX11" fmla="*/ 3150 w 3150"/>
              <a:gd name="connsiteY11" fmla="*/ 0 h 4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150" h="4521">
                <a:moveTo>
                  <a:pt x="2400" y="0"/>
                </a:moveTo>
                <a:lnTo>
                  <a:pt x="2400" y="3150"/>
                </a:lnTo>
                <a:lnTo>
                  <a:pt x="2388" y="3150"/>
                </a:lnTo>
                <a:lnTo>
                  <a:pt x="864" y="0"/>
                </a:lnTo>
                <a:lnTo>
                  <a:pt x="0" y="0"/>
                </a:lnTo>
                <a:lnTo>
                  <a:pt x="0" y="4521"/>
                </a:lnTo>
                <a:lnTo>
                  <a:pt x="749" y="4521"/>
                </a:lnTo>
                <a:lnTo>
                  <a:pt x="749" y="1308"/>
                </a:lnTo>
                <a:lnTo>
                  <a:pt x="762" y="1308"/>
                </a:lnTo>
                <a:lnTo>
                  <a:pt x="2350" y="4521"/>
                </a:lnTo>
                <a:lnTo>
                  <a:pt x="3150" y="4521"/>
                </a:lnTo>
                <a:lnTo>
                  <a:pt x="315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32008" y="4776437"/>
            <a:ext cx="3277" cy="4534"/>
          </a:xfrm>
          <a:custGeom>
            <a:avLst/>
            <a:gdLst>
              <a:gd name="connsiteX0" fmla="*/ 0 w 3277"/>
              <a:gd name="connsiteY0" fmla="*/ 0 h 4534"/>
              <a:gd name="connsiteX1" fmla="*/ 1702 w 3277"/>
              <a:gd name="connsiteY1" fmla="*/ 0 h 4534"/>
              <a:gd name="connsiteX2" fmla="*/ 3277 w 3277"/>
              <a:gd name="connsiteY2" fmla="*/ 2159 h 4534"/>
              <a:gd name="connsiteX3" fmla="*/ 1676 w 3277"/>
              <a:gd name="connsiteY3" fmla="*/ 4534 h 4534"/>
              <a:gd name="connsiteX4" fmla="*/ 0 w 3277"/>
              <a:gd name="connsiteY4" fmla="*/ 4534 h 4534"/>
              <a:gd name="connsiteX6" fmla="*/ 787 w 3277"/>
              <a:gd name="connsiteY6" fmla="*/ 3746 h 4534"/>
              <a:gd name="connsiteX7" fmla="*/ 1575 w 3277"/>
              <a:gd name="connsiteY7" fmla="*/ 3746 h 4534"/>
              <a:gd name="connsiteX8" fmla="*/ 2451 w 3277"/>
              <a:gd name="connsiteY8" fmla="*/ 2222 h 4534"/>
              <a:gd name="connsiteX9" fmla="*/ 1562 w 3277"/>
              <a:gd name="connsiteY9" fmla="*/ 787 h 4534"/>
              <a:gd name="connsiteX10" fmla="*/ 787 w 3277"/>
              <a:gd name="connsiteY10" fmla="*/ 787 h 45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3277" h="4534">
                <a:moveTo>
                  <a:pt x="0" y="0"/>
                </a:moveTo>
                <a:lnTo>
                  <a:pt x="1702" y="0"/>
                </a:lnTo>
                <a:cubicBezTo>
                  <a:pt x="3010" y="0"/>
                  <a:pt x="3277" y="1295"/>
                  <a:pt x="3277" y="2159"/>
                </a:cubicBezTo>
                <a:cubicBezTo>
                  <a:pt x="3277" y="3124"/>
                  <a:pt x="2946" y="4534"/>
                  <a:pt x="1676" y="4534"/>
                </a:cubicBezTo>
                <a:lnTo>
                  <a:pt x="0" y="4534"/>
                </a:lnTo>
                <a:moveTo>
                  <a:pt x="787" y="3746"/>
                </a:moveTo>
                <a:lnTo>
                  <a:pt x="1575" y="3746"/>
                </a:lnTo>
                <a:cubicBezTo>
                  <a:pt x="2235" y="3746"/>
                  <a:pt x="2451" y="2972"/>
                  <a:pt x="2451" y="2222"/>
                </a:cubicBezTo>
                <a:cubicBezTo>
                  <a:pt x="2451" y="889"/>
                  <a:pt x="1918" y="787"/>
                  <a:pt x="1562" y="787"/>
                </a:cubicBezTo>
                <a:lnTo>
                  <a:pt x="787" y="787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36257" y="4776437"/>
            <a:ext cx="2934" cy="4521"/>
          </a:xfrm>
          <a:custGeom>
            <a:avLst/>
            <a:gdLst>
              <a:gd name="connsiteX0" fmla="*/ 0 w 2934"/>
              <a:gd name="connsiteY0" fmla="*/ 0 h 4521"/>
              <a:gd name="connsiteX1" fmla="*/ 0 w 2934"/>
              <a:gd name="connsiteY1" fmla="*/ 4521 h 4521"/>
              <a:gd name="connsiteX2" fmla="*/ 2934 w 2934"/>
              <a:gd name="connsiteY2" fmla="*/ 4521 h 4521"/>
              <a:gd name="connsiteX3" fmla="*/ 2934 w 2934"/>
              <a:gd name="connsiteY3" fmla="*/ 3721 h 4521"/>
              <a:gd name="connsiteX4" fmla="*/ 787 w 2934"/>
              <a:gd name="connsiteY4" fmla="*/ 3721 h 4521"/>
              <a:gd name="connsiteX5" fmla="*/ 787 w 2934"/>
              <a:gd name="connsiteY5" fmla="*/ 2565 h 4521"/>
              <a:gd name="connsiteX6" fmla="*/ 2680 w 2934"/>
              <a:gd name="connsiteY6" fmla="*/ 2565 h 4521"/>
              <a:gd name="connsiteX7" fmla="*/ 2680 w 2934"/>
              <a:gd name="connsiteY7" fmla="*/ 1753 h 4521"/>
              <a:gd name="connsiteX8" fmla="*/ 787 w 2934"/>
              <a:gd name="connsiteY8" fmla="*/ 1753 h 4521"/>
              <a:gd name="connsiteX9" fmla="*/ 787 w 2934"/>
              <a:gd name="connsiteY9" fmla="*/ 800 h 4521"/>
              <a:gd name="connsiteX10" fmla="*/ 2845 w 2934"/>
              <a:gd name="connsiteY10" fmla="*/ 800 h 4521"/>
              <a:gd name="connsiteX11" fmla="*/ 2845 w 2934"/>
              <a:gd name="connsiteY11" fmla="*/ 0 h 4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2934" h="4521">
                <a:moveTo>
                  <a:pt x="0" y="0"/>
                </a:moveTo>
                <a:lnTo>
                  <a:pt x="0" y="4521"/>
                </a:lnTo>
                <a:lnTo>
                  <a:pt x="2934" y="4521"/>
                </a:lnTo>
                <a:lnTo>
                  <a:pt x="2934" y="3721"/>
                </a:lnTo>
                <a:lnTo>
                  <a:pt x="787" y="3721"/>
                </a:lnTo>
                <a:lnTo>
                  <a:pt x="787" y="2565"/>
                </a:lnTo>
                <a:lnTo>
                  <a:pt x="2680" y="2565"/>
                </a:lnTo>
                <a:lnTo>
                  <a:pt x="2680" y="1753"/>
                </a:lnTo>
                <a:lnTo>
                  <a:pt x="787" y="1753"/>
                </a:lnTo>
                <a:lnTo>
                  <a:pt x="787" y="800"/>
                </a:lnTo>
                <a:lnTo>
                  <a:pt x="2845" y="800"/>
                </a:lnTo>
                <a:lnTo>
                  <a:pt x="2845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40213" y="4776437"/>
            <a:ext cx="3238" cy="4534"/>
          </a:xfrm>
          <a:custGeom>
            <a:avLst/>
            <a:gdLst>
              <a:gd name="connsiteX0" fmla="*/ 0 w 3238"/>
              <a:gd name="connsiteY0" fmla="*/ 0 h 4534"/>
              <a:gd name="connsiteX1" fmla="*/ 1956 w 3238"/>
              <a:gd name="connsiteY1" fmla="*/ 0 h 4534"/>
              <a:gd name="connsiteX2" fmla="*/ 3175 w 3238"/>
              <a:gd name="connsiteY2" fmla="*/ 1283 h 4534"/>
              <a:gd name="connsiteX3" fmla="*/ 2578 w 3238"/>
              <a:gd name="connsiteY3" fmla="*/ 2362 h 4534"/>
              <a:gd name="connsiteX4" fmla="*/ 3061 w 3238"/>
              <a:gd name="connsiteY4" fmla="*/ 3505 h 4534"/>
              <a:gd name="connsiteX5" fmla="*/ 3238 w 3238"/>
              <a:gd name="connsiteY5" fmla="*/ 4407 h 4534"/>
              <a:gd name="connsiteX6" fmla="*/ 3238 w 3238"/>
              <a:gd name="connsiteY6" fmla="*/ 4534 h 4534"/>
              <a:gd name="connsiteX7" fmla="*/ 2350 w 3238"/>
              <a:gd name="connsiteY7" fmla="*/ 4534 h 4534"/>
              <a:gd name="connsiteX8" fmla="*/ 2261 w 3238"/>
              <a:gd name="connsiteY8" fmla="*/ 3619 h 4534"/>
              <a:gd name="connsiteX9" fmla="*/ 1626 w 3238"/>
              <a:gd name="connsiteY9" fmla="*/ 2756 h 4534"/>
              <a:gd name="connsiteX10" fmla="*/ 787 w 3238"/>
              <a:gd name="connsiteY10" fmla="*/ 2756 h 4534"/>
              <a:gd name="connsiteX11" fmla="*/ 787 w 3238"/>
              <a:gd name="connsiteY11" fmla="*/ 4534 h 4534"/>
              <a:gd name="connsiteX12" fmla="*/ 0 w 3238"/>
              <a:gd name="connsiteY12" fmla="*/ 4534 h 4534"/>
              <a:gd name="connsiteX14" fmla="*/ 1740 w 3238"/>
              <a:gd name="connsiteY14" fmla="*/ 1994 h 4534"/>
              <a:gd name="connsiteX15" fmla="*/ 2362 w 3238"/>
              <a:gd name="connsiteY15" fmla="*/ 1372 h 4534"/>
              <a:gd name="connsiteX16" fmla="*/ 1803 w 3238"/>
              <a:gd name="connsiteY16" fmla="*/ 787 h 4534"/>
              <a:gd name="connsiteX17" fmla="*/ 787 w 3238"/>
              <a:gd name="connsiteY17" fmla="*/ 787 h 4534"/>
              <a:gd name="connsiteX18" fmla="*/ 787 w 3238"/>
              <a:gd name="connsiteY18" fmla="*/ 1994 h 45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3238" h="4534">
                <a:moveTo>
                  <a:pt x="0" y="0"/>
                </a:moveTo>
                <a:lnTo>
                  <a:pt x="1956" y="0"/>
                </a:lnTo>
                <a:cubicBezTo>
                  <a:pt x="2985" y="0"/>
                  <a:pt x="3175" y="889"/>
                  <a:pt x="3175" y="1283"/>
                </a:cubicBezTo>
                <a:cubicBezTo>
                  <a:pt x="3175" y="1778"/>
                  <a:pt x="2959" y="2210"/>
                  <a:pt x="2578" y="2362"/>
                </a:cubicBezTo>
                <a:cubicBezTo>
                  <a:pt x="2896" y="2527"/>
                  <a:pt x="3061" y="2667"/>
                  <a:pt x="3061" y="3505"/>
                </a:cubicBezTo>
                <a:cubicBezTo>
                  <a:pt x="3061" y="4166"/>
                  <a:pt x="3061" y="4331"/>
                  <a:pt x="3238" y="4407"/>
                </a:cubicBezTo>
                <a:lnTo>
                  <a:pt x="3238" y="4534"/>
                </a:lnTo>
                <a:lnTo>
                  <a:pt x="2350" y="4534"/>
                </a:lnTo>
                <a:cubicBezTo>
                  <a:pt x="2286" y="4318"/>
                  <a:pt x="2261" y="4077"/>
                  <a:pt x="2261" y="3619"/>
                </a:cubicBezTo>
                <a:cubicBezTo>
                  <a:pt x="2261" y="2997"/>
                  <a:pt x="2223" y="2756"/>
                  <a:pt x="1626" y="2756"/>
                </a:cubicBezTo>
                <a:lnTo>
                  <a:pt x="787" y="2756"/>
                </a:lnTo>
                <a:lnTo>
                  <a:pt x="787" y="4534"/>
                </a:lnTo>
                <a:lnTo>
                  <a:pt x="0" y="4534"/>
                </a:lnTo>
                <a:moveTo>
                  <a:pt x="1740" y="1994"/>
                </a:moveTo>
                <a:cubicBezTo>
                  <a:pt x="2159" y="1994"/>
                  <a:pt x="2362" y="1829"/>
                  <a:pt x="2362" y="1372"/>
                </a:cubicBezTo>
                <a:cubicBezTo>
                  <a:pt x="2362" y="1130"/>
                  <a:pt x="2273" y="787"/>
                  <a:pt x="1803" y="787"/>
                </a:cubicBezTo>
                <a:lnTo>
                  <a:pt x="787" y="787"/>
                </a:lnTo>
                <a:lnTo>
                  <a:pt x="787" y="1994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18992" y="4753134"/>
            <a:ext cx="25095" cy="18415"/>
          </a:xfrm>
          <a:custGeom>
            <a:avLst/>
            <a:gdLst>
              <a:gd name="connsiteX0" fmla="*/ 21133 w 25095"/>
              <a:gd name="connsiteY0" fmla="*/ 15938 h 18415"/>
              <a:gd name="connsiteX1" fmla="*/ 21133 w 25095"/>
              <a:gd name="connsiteY1" fmla="*/ 7607 h 18415"/>
              <a:gd name="connsiteX2" fmla="*/ 12548 w 25095"/>
              <a:gd name="connsiteY2" fmla="*/ 3137 h 18415"/>
              <a:gd name="connsiteX3" fmla="*/ 3861 w 25095"/>
              <a:gd name="connsiteY3" fmla="*/ 7607 h 18415"/>
              <a:gd name="connsiteX4" fmla="*/ 3861 w 25095"/>
              <a:gd name="connsiteY4" fmla="*/ 15938 h 18415"/>
              <a:gd name="connsiteX5" fmla="*/ 21158 w 25095"/>
              <a:gd name="connsiteY5" fmla="*/ 15938 h 18415"/>
              <a:gd name="connsiteX6" fmla="*/ 23597 w 25095"/>
              <a:gd name="connsiteY6" fmla="*/ 18415 h 18415"/>
              <a:gd name="connsiteX7" fmla="*/ 1384 w 25095"/>
              <a:gd name="connsiteY7" fmla="*/ 18415 h 18415"/>
              <a:gd name="connsiteX8" fmla="*/ 1384 w 25095"/>
              <a:gd name="connsiteY8" fmla="*/ 9055 h 18415"/>
              <a:gd name="connsiteX9" fmla="*/ 0 w 25095"/>
              <a:gd name="connsiteY9" fmla="*/ 9030 h 18415"/>
              <a:gd name="connsiteX10" fmla="*/ 0 w 25095"/>
              <a:gd name="connsiteY10" fmla="*/ 6413 h 18415"/>
              <a:gd name="connsiteX11" fmla="*/ 12548 w 25095"/>
              <a:gd name="connsiteY11" fmla="*/ 0 h 18415"/>
              <a:gd name="connsiteX12" fmla="*/ 25095 w 25095"/>
              <a:gd name="connsiteY12" fmla="*/ 6413 h 18415"/>
              <a:gd name="connsiteX13" fmla="*/ 25095 w 25095"/>
              <a:gd name="connsiteY13" fmla="*/ 9030 h 18415"/>
              <a:gd name="connsiteX14" fmla="*/ 23597 w 25095"/>
              <a:gd name="connsiteY14" fmla="*/ 9030 h 18415"/>
              <a:gd name="connsiteX15" fmla="*/ 23609 w 25095"/>
              <a:gd name="connsiteY15" fmla="*/ 18415 h 184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25095" h="18415">
                <a:moveTo>
                  <a:pt x="21133" y="15938"/>
                </a:moveTo>
                <a:lnTo>
                  <a:pt x="21133" y="7607"/>
                </a:lnTo>
                <a:lnTo>
                  <a:pt x="12548" y="3137"/>
                </a:lnTo>
                <a:lnTo>
                  <a:pt x="3861" y="7607"/>
                </a:lnTo>
                <a:lnTo>
                  <a:pt x="3861" y="15938"/>
                </a:lnTo>
                <a:lnTo>
                  <a:pt x="21158" y="15938"/>
                </a:lnTo>
                <a:lnTo>
                  <a:pt x="23597" y="18415"/>
                </a:lnTo>
                <a:lnTo>
                  <a:pt x="1384" y="18415"/>
                </a:lnTo>
                <a:lnTo>
                  <a:pt x="1384" y="9055"/>
                </a:lnTo>
                <a:lnTo>
                  <a:pt x="0" y="9030"/>
                </a:lnTo>
                <a:lnTo>
                  <a:pt x="0" y="6413"/>
                </a:lnTo>
                <a:lnTo>
                  <a:pt x="12548" y="0"/>
                </a:lnTo>
                <a:lnTo>
                  <a:pt x="25095" y="6413"/>
                </a:lnTo>
                <a:lnTo>
                  <a:pt x="25095" y="9030"/>
                </a:lnTo>
                <a:lnTo>
                  <a:pt x="23597" y="9030"/>
                </a:lnTo>
                <a:lnTo>
                  <a:pt x="23609" y="18415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27434" y="4764735"/>
            <a:ext cx="8103" cy="2235"/>
          </a:xfrm>
          <a:custGeom>
            <a:avLst/>
            <a:gdLst>
              <a:gd name="connsiteX0" fmla="*/ 0 w 8103"/>
              <a:gd name="connsiteY0" fmla="*/ 2235 h 2235"/>
              <a:gd name="connsiteX1" fmla="*/ 8103 w 8103"/>
              <a:gd name="connsiteY1" fmla="*/ 2235 h 2235"/>
              <a:gd name="connsiteX2" fmla="*/ 8103 w 8103"/>
              <a:gd name="connsiteY2" fmla="*/ 0 h 2235"/>
              <a:gd name="connsiteX3" fmla="*/ 0 w 8103"/>
              <a:gd name="connsiteY3" fmla="*/ 0 h 22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103" h="2235">
                <a:moveTo>
                  <a:pt x="0" y="2235"/>
                </a:moveTo>
                <a:lnTo>
                  <a:pt x="8103" y="2235"/>
                </a:lnTo>
                <a:lnTo>
                  <a:pt x="810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27434" y="4760697"/>
            <a:ext cx="8141" cy="2248"/>
          </a:xfrm>
          <a:custGeom>
            <a:avLst/>
            <a:gdLst>
              <a:gd name="connsiteX0" fmla="*/ 0 w 8141"/>
              <a:gd name="connsiteY0" fmla="*/ 2248 h 2248"/>
              <a:gd name="connsiteX1" fmla="*/ 8141 w 8141"/>
              <a:gd name="connsiteY1" fmla="*/ 2248 h 2248"/>
              <a:gd name="connsiteX2" fmla="*/ 8141 w 8141"/>
              <a:gd name="connsiteY2" fmla="*/ 0 h 2248"/>
              <a:gd name="connsiteX3" fmla="*/ 0 w 8141"/>
              <a:gd name="connsiteY3" fmla="*/ 0 h 2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141" h="2248">
                <a:moveTo>
                  <a:pt x="0" y="2248"/>
                </a:moveTo>
                <a:lnTo>
                  <a:pt x="8141" y="2248"/>
                </a:lnTo>
                <a:lnTo>
                  <a:pt x="814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54625" y="4769442"/>
            <a:ext cx="6668" cy="11582"/>
          </a:xfrm>
          <a:custGeom>
            <a:avLst/>
            <a:gdLst>
              <a:gd name="connsiteX0" fmla="*/ 0 w 6668"/>
              <a:gd name="connsiteY0" fmla="*/ 0 h 11582"/>
              <a:gd name="connsiteX1" fmla="*/ 0 w 6668"/>
              <a:gd name="connsiteY1" fmla="*/ 11582 h 11582"/>
              <a:gd name="connsiteX2" fmla="*/ 3023 w 6668"/>
              <a:gd name="connsiteY2" fmla="*/ 11582 h 11582"/>
              <a:gd name="connsiteX3" fmla="*/ 3023 w 6668"/>
              <a:gd name="connsiteY3" fmla="*/ 7023 h 11582"/>
              <a:gd name="connsiteX4" fmla="*/ 6337 w 6668"/>
              <a:gd name="connsiteY4" fmla="*/ 7023 h 11582"/>
              <a:gd name="connsiteX5" fmla="*/ 6337 w 6668"/>
              <a:gd name="connsiteY5" fmla="*/ 4496 h 11582"/>
              <a:gd name="connsiteX6" fmla="*/ 3023 w 6668"/>
              <a:gd name="connsiteY6" fmla="*/ 4496 h 11582"/>
              <a:gd name="connsiteX7" fmla="*/ 3023 w 6668"/>
              <a:gd name="connsiteY7" fmla="*/ 2540 h 11582"/>
              <a:gd name="connsiteX8" fmla="*/ 6668 w 6668"/>
              <a:gd name="connsiteY8" fmla="*/ 2540 h 11582"/>
              <a:gd name="connsiteX9" fmla="*/ 6668 w 6668"/>
              <a:gd name="connsiteY9" fmla="*/ 0 h 115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6668" h="11582">
                <a:moveTo>
                  <a:pt x="0" y="0"/>
                </a:moveTo>
                <a:lnTo>
                  <a:pt x="0" y="11582"/>
                </a:lnTo>
                <a:lnTo>
                  <a:pt x="3023" y="11582"/>
                </a:lnTo>
                <a:lnTo>
                  <a:pt x="3023" y="7023"/>
                </a:lnTo>
                <a:lnTo>
                  <a:pt x="6337" y="7023"/>
                </a:lnTo>
                <a:lnTo>
                  <a:pt x="6337" y="4496"/>
                </a:lnTo>
                <a:lnTo>
                  <a:pt x="3023" y="4496"/>
                </a:lnTo>
                <a:lnTo>
                  <a:pt x="3023" y="2540"/>
                </a:lnTo>
                <a:lnTo>
                  <a:pt x="6668" y="2540"/>
                </a:lnTo>
                <a:lnTo>
                  <a:pt x="666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61859" y="4769441"/>
            <a:ext cx="10147" cy="11582"/>
          </a:xfrm>
          <a:custGeom>
            <a:avLst/>
            <a:gdLst>
              <a:gd name="connsiteX0" fmla="*/ 0 w 10147"/>
              <a:gd name="connsiteY0" fmla="*/ 0 h 11582"/>
              <a:gd name="connsiteX1" fmla="*/ 0 w 10147"/>
              <a:gd name="connsiteY1" fmla="*/ 11582 h 11582"/>
              <a:gd name="connsiteX2" fmla="*/ 2997 w 10147"/>
              <a:gd name="connsiteY2" fmla="*/ 11582 h 11582"/>
              <a:gd name="connsiteX3" fmla="*/ 2997 w 10147"/>
              <a:gd name="connsiteY3" fmla="*/ 9017 h 11582"/>
              <a:gd name="connsiteX4" fmla="*/ 2997 w 10147"/>
              <a:gd name="connsiteY4" fmla="*/ 2540 h 11582"/>
              <a:gd name="connsiteX5" fmla="*/ 3708 w 10147"/>
              <a:gd name="connsiteY5" fmla="*/ 2540 h 11582"/>
              <a:gd name="connsiteX6" fmla="*/ 7010 w 10147"/>
              <a:gd name="connsiteY6" fmla="*/ 5791 h 11582"/>
              <a:gd name="connsiteX7" fmla="*/ 3670 w 10147"/>
              <a:gd name="connsiteY7" fmla="*/ 9017 h 11582"/>
              <a:gd name="connsiteX8" fmla="*/ 2997 w 10147"/>
              <a:gd name="connsiteY8" fmla="*/ 9017 h 11582"/>
              <a:gd name="connsiteX9" fmla="*/ 2997 w 10147"/>
              <a:gd name="connsiteY9" fmla="*/ 11582 h 11582"/>
              <a:gd name="connsiteX10" fmla="*/ 4267 w 10147"/>
              <a:gd name="connsiteY10" fmla="*/ 11582 h 11582"/>
              <a:gd name="connsiteX11" fmla="*/ 10147 w 10147"/>
              <a:gd name="connsiteY11" fmla="*/ 5791 h 11582"/>
              <a:gd name="connsiteX12" fmla="*/ 4267 w 10147"/>
              <a:gd name="connsiteY12" fmla="*/ 0 h 115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0147" h="11582">
                <a:moveTo>
                  <a:pt x="0" y="0"/>
                </a:moveTo>
                <a:lnTo>
                  <a:pt x="0" y="11582"/>
                </a:lnTo>
                <a:lnTo>
                  <a:pt x="2997" y="11582"/>
                </a:lnTo>
                <a:lnTo>
                  <a:pt x="2997" y="9017"/>
                </a:lnTo>
                <a:lnTo>
                  <a:pt x="2997" y="2540"/>
                </a:lnTo>
                <a:lnTo>
                  <a:pt x="3708" y="2540"/>
                </a:lnTo>
                <a:cubicBezTo>
                  <a:pt x="5651" y="2540"/>
                  <a:pt x="7010" y="3708"/>
                  <a:pt x="7010" y="5791"/>
                </a:cubicBezTo>
                <a:cubicBezTo>
                  <a:pt x="7010" y="8052"/>
                  <a:pt x="5486" y="9017"/>
                  <a:pt x="3670" y="9017"/>
                </a:cubicBezTo>
                <a:lnTo>
                  <a:pt x="2997" y="9017"/>
                </a:lnTo>
                <a:lnTo>
                  <a:pt x="2997" y="11582"/>
                </a:lnTo>
                <a:lnTo>
                  <a:pt x="4267" y="11582"/>
                </a:lnTo>
                <a:cubicBezTo>
                  <a:pt x="7455" y="11582"/>
                  <a:pt x="10147" y="9042"/>
                  <a:pt x="10147" y="5791"/>
                </a:cubicBezTo>
                <a:cubicBezTo>
                  <a:pt x="10147" y="2515"/>
                  <a:pt x="7493" y="0"/>
                  <a:pt x="4267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72417" y="4769434"/>
            <a:ext cx="3023" cy="11582"/>
          </a:xfrm>
          <a:custGeom>
            <a:avLst/>
            <a:gdLst>
              <a:gd name="connsiteX0" fmla="*/ 0 w 3023"/>
              <a:gd name="connsiteY0" fmla="*/ 11582 h 11582"/>
              <a:gd name="connsiteX1" fmla="*/ 3023 w 3023"/>
              <a:gd name="connsiteY1" fmla="*/ 11582 h 11582"/>
              <a:gd name="connsiteX2" fmla="*/ 3023 w 3023"/>
              <a:gd name="connsiteY2" fmla="*/ 0 h 11582"/>
              <a:gd name="connsiteX3" fmla="*/ 0 w 3023"/>
              <a:gd name="connsiteY3" fmla="*/ 0 h 115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023" h="11582">
                <a:moveTo>
                  <a:pt x="0" y="11582"/>
                </a:moveTo>
                <a:lnTo>
                  <a:pt x="3023" y="11582"/>
                </a:lnTo>
                <a:lnTo>
                  <a:pt x="302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75841" y="4769133"/>
            <a:ext cx="8877" cy="12205"/>
          </a:xfrm>
          <a:custGeom>
            <a:avLst/>
            <a:gdLst>
              <a:gd name="connsiteX0" fmla="*/ 8877 w 8877"/>
              <a:gd name="connsiteY0" fmla="*/ 4178 h 12205"/>
              <a:gd name="connsiteX1" fmla="*/ 6223 w 8877"/>
              <a:gd name="connsiteY1" fmla="*/ 2908 h 12205"/>
              <a:gd name="connsiteX2" fmla="*/ 3137 w 8877"/>
              <a:gd name="connsiteY2" fmla="*/ 6121 h 12205"/>
              <a:gd name="connsiteX3" fmla="*/ 6274 w 8877"/>
              <a:gd name="connsiteY3" fmla="*/ 9258 h 12205"/>
              <a:gd name="connsiteX4" fmla="*/ 8877 w 8877"/>
              <a:gd name="connsiteY4" fmla="*/ 8052 h 12205"/>
              <a:gd name="connsiteX5" fmla="*/ 8877 w 8877"/>
              <a:gd name="connsiteY5" fmla="*/ 11671 h 12205"/>
              <a:gd name="connsiteX6" fmla="*/ 6223 w 8877"/>
              <a:gd name="connsiteY6" fmla="*/ 12205 h 12205"/>
              <a:gd name="connsiteX7" fmla="*/ 1867 w 8877"/>
              <a:gd name="connsiteY7" fmla="*/ 10478 h 12205"/>
              <a:gd name="connsiteX8" fmla="*/ 0 w 8877"/>
              <a:gd name="connsiteY8" fmla="*/ 6096 h 12205"/>
              <a:gd name="connsiteX9" fmla="*/ 1727 w 8877"/>
              <a:gd name="connsiteY9" fmla="*/ 1867 h 12205"/>
              <a:gd name="connsiteX10" fmla="*/ 6134 w 8877"/>
              <a:gd name="connsiteY10" fmla="*/ 0 h 12205"/>
              <a:gd name="connsiteX11" fmla="*/ 8877 w 8877"/>
              <a:gd name="connsiteY11" fmla="*/ 584 h 122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8877" h="12205">
                <a:moveTo>
                  <a:pt x="8877" y="4178"/>
                </a:moveTo>
                <a:cubicBezTo>
                  <a:pt x="8255" y="3365"/>
                  <a:pt x="7264" y="2908"/>
                  <a:pt x="6223" y="2908"/>
                </a:cubicBezTo>
                <a:cubicBezTo>
                  <a:pt x="4381" y="2908"/>
                  <a:pt x="3137" y="4318"/>
                  <a:pt x="3137" y="6121"/>
                </a:cubicBezTo>
                <a:cubicBezTo>
                  <a:pt x="3137" y="7963"/>
                  <a:pt x="4407" y="9258"/>
                  <a:pt x="6274" y="9258"/>
                </a:cubicBezTo>
                <a:cubicBezTo>
                  <a:pt x="7264" y="9258"/>
                  <a:pt x="8255" y="8788"/>
                  <a:pt x="8877" y="8052"/>
                </a:cubicBezTo>
                <a:lnTo>
                  <a:pt x="8877" y="11671"/>
                </a:lnTo>
                <a:cubicBezTo>
                  <a:pt x="7887" y="11951"/>
                  <a:pt x="7150" y="12205"/>
                  <a:pt x="6223" y="12205"/>
                </a:cubicBezTo>
                <a:cubicBezTo>
                  <a:pt x="4610" y="12205"/>
                  <a:pt x="3061" y="11582"/>
                  <a:pt x="1867" y="10478"/>
                </a:cubicBezTo>
                <a:cubicBezTo>
                  <a:pt x="597" y="9322"/>
                  <a:pt x="0" y="7823"/>
                  <a:pt x="0" y="6096"/>
                </a:cubicBezTo>
                <a:cubicBezTo>
                  <a:pt x="0" y="4521"/>
                  <a:pt x="622" y="2997"/>
                  <a:pt x="1727" y="1867"/>
                </a:cubicBezTo>
                <a:cubicBezTo>
                  <a:pt x="2858" y="699"/>
                  <a:pt x="4496" y="0"/>
                  <a:pt x="6134" y="0"/>
                </a:cubicBezTo>
                <a:cubicBezTo>
                  <a:pt x="7099" y="0"/>
                  <a:pt x="7976" y="229"/>
                  <a:pt x="8877" y="584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54637" y="4763202"/>
            <a:ext cx="5778" cy="5004"/>
          </a:xfrm>
          <a:custGeom>
            <a:avLst/>
            <a:gdLst>
              <a:gd name="connsiteX0" fmla="*/ 0 w 5778"/>
              <a:gd name="connsiteY0" fmla="*/ 0 h 5004"/>
              <a:gd name="connsiteX1" fmla="*/ 1905 w 5778"/>
              <a:gd name="connsiteY1" fmla="*/ 0 h 5004"/>
              <a:gd name="connsiteX2" fmla="*/ 2769 w 5778"/>
              <a:gd name="connsiteY2" fmla="*/ 3010 h 5004"/>
              <a:gd name="connsiteX3" fmla="*/ 2845 w 5778"/>
              <a:gd name="connsiteY3" fmla="*/ 3404 h 5004"/>
              <a:gd name="connsiteX4" fmla="*/ 2896 w 5778"/>
              <a:gd name="connsiteY4" fmla="*/ 3886 h 5004"/>
              <a:gd name="connsiteX5" fmla="*/ 2959 w 5778"/>
              <a:gd name="connsiteY5" fmla="*/ 3378 h 5004"/>
              <a:gd name="connsiteX6" fmla="*/ 3035 w 5778"/>
              <a:gd name="connsiteY6" fmla="*/ 2972 h 5004"/>
              <a:gd name="connsiteX7" fmla="*/ 3899 w 5778"/>
              <a:gd name="connsiteY7" fmla="*/ 0 h 5004"/>
              <a:gd name="connsiteX8" fmla="*/ 5778 w 5778"/>
              <a:gd name="connsiteY8" fmla="*/ 0 h 5004"/>
              <a:gd name="connsiteX9" fmla="*/ 5778 w 5778"/>
              <a:gd name="connsiteY9" fmla="*/ 5004 h 5004"/>
              <a:gd name="connsiteX10" fmla="*/ 4597 w 5778"/>
              <a:gd name="connsiteY10" fmla="*/ 5004 h 5004"/>
              <a:gd name="connsiteX11" fmla="*/ 4597 w 5778"/>
              <a:gd name="connsiteY11" fmla="*/ 1638 h 5004"/>
              <a:gd name="connsiteX12" fmla="*/ 4610 w 5778"/>
              <a:gd name="connsiteY12" fmla="*/ 1143 h 5004"/>
              <a:gd name="connsiteX13" fmla="*/ 4648 w 5778"/>
              <a:gd name="connsiteY13" fmla="*/ 597 h 5004"/>
              <a:gd name="connsiteX14" fmla="*/ 4559 w 5778"/>
              <a:gd name="connsiteY14" fmla="*/ 1029 h 5004"/>
              <a:gd name="connsiteX15" fmla="*/ 4458 w 5778"/>
              <a:gd name="connsiteY15" fmla="*/ 1422 h 5004"/>
              <a:gd name="connsiteX16" fmla="*/ 3391 w 5778"/>
              <a:gd name="connsiteY16" fmla="*/ 5004 h 5004"/>
              <a:gd name="connsiteX17" fmla="*/ 2273 w 5778"/>
              <a:gd name="connsiteY17" fmla="*/ 5004 h 5004"/>
              <a:gd name="connsiteX18" fmla="*/ 1232 w 5778"/>
              <a:gd name="connsiteY18" fmla="*/ 1473 h 5004"/>
              <a:gd name="connsiteX19" fmla="*/ 1130 w 5778"/>
              <a:gd name="connsiteY19" fmla="*/ 1067 h 5004"/>
              <a:gd name="connsiteX20" fmla="*/ 1041 w 5778"/>
              <a:gd name="connsiteY20" fmla="*/ 597 h 5004"/>
              <a:gd name="connsiteX21" fmla="*/ 1079 w 5778"/>
              <a:gd name="connsiteY21" fmla="*/ 1232 h 5004"/>
              <a:gd name="connsiteX22" fmla="*/ 1092 w 5778"/>
              <a:gd name="connsiteY22" fmla="*/ 1664 h 5004"/>
              <a:gd name="connsiteX23" fmla="*/ 1092 w 5778"/>
              <a:gd name="connsiteY23" fmla="*/ 5004 h 5004"/>
              <a:gd name="connsiteX24" fmla="*/ 0 w 5778"/>
              <a:gd name="connsiteY24" fmla="*/ 5004 h 5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5778" h="5004">
                <a:moveTo>
                  <a:pt x="0" y="0"/>
                </a:moveTo>
                <a:lnTo>
                  <a:pt x="1905" y="0"/>
                </a:lnTo>
                <a:lnTo>
                  <a:pt x="2769" y="3010"/>
                </a:lnTo>
                <a:cubicBezTo>
                  <a:pt x="2794" y="3124"/>
                  <a:pt x="2832" y="3264"/>
                  <a:pt x="2845" y="3404"/>
                </a:cubicBezTo>
                <a:cubicBezTo>
                  <a:pt x="2870" y="3556"/>
                  <a:pt x="2883" y="3721"/>
                  <a:pt x="2896" y="3886"/>
                </a:cubicBezTo>
                <a:cubicBezTo>
                  <a:pt x="2908" y="3708"/>
                  <a:pt x="2934" y="3531"/>
                  <a:pt x="2959" y="3378"/>
                </a:cubicBezTo>
                <a:cubicBezTo>
                  <a:pt x="2985" y="3226"/>
                  <a:pt x="3010" y="3086"/>
                  <a:pt x="3035" y="2972"/>
                </a:cubicBezTo>
                <a:lnTo>
                  <a:pt x="3899" y="0"/>
                </a:lnTo>
                <a:lnTo>
                  <a:pt x="5778" y="0"/>
                </a:lnTo>
                <a:lnTo>
                  <a:pt x="5778" y="5004"/>
                </a:lnTo>
                <a:lnTo>
                  <a:pt x="4597" y="5004"/>
                </a:lnTo>
                <a:lnTo>
                  <a:pt x="4597" y="1638"/>
                </a:lnTo>
                <a:cubicBezTo>
                  <a:pt x="4597" y="1486"/>
                  <a:pt x="4610" y="1321"/>
                  <a:pt x="4610" y="1143"/>
                </a:cubicBezTo>
                <a:cubicBezTo>
                  <a:pt x="4623" y="978"/>
                  <a:pt x="4636" y="787"/>
                  <a:pt x="4648" y="597"/>
                </a:cubicBezTo>
                <a:cubicBezTo>
                  <a:pt x="4623" y="749"/>
                  <a:pt x="4585" y="889"/>
                  <a:pt x="4559" y="1029"/>
                </a:cubicBezTo>
                <a:cubicBezTo>
                  <a:pt x="4521" y="1168"/>
                  <a:pt x="4483" y="1295"/>
                  <a:pt x="4458" y="1422"/>
                </a:cubicBezTo>
                <a:lnTo>
                  <a:pt x="3391" y="5004"/>
                </a:lnTo>
                <a:lnTo>
                  <a:pt x="2273" y="5004"/>
                </a:lnTo>
                <a:lnTo>
                  <a:pt x="1232" y="1473"/>
                </a:lnTo>
                <a:cubicBezTo>
                  <a:pt x="1206" y="1359"/>
                  <a:pt x="1168" y="1219"/>
                  <a:pt x="1130" y="1067"/>
                </a:cubicBezTo>
                <a:cubicBezTo>
                  <a:pt x="1105" y="927"/>
                  <a:pt x="1067" y="762"/>
                  <a:pt x="1041" y="597"/>
                </a:cubicBezTo>
                <a:cubicBezTo>
                  <a:pt x="1054" y="838"/>
                  <a:pt x="1067" y="1041"/>
                  <a:pt x="1079" y="1232"/>
                </a:cubicBezTo>
                <a:cubicBezTo>
                  <a:pt x="1092" y="1422"/>
                  <a:pt x="1092" y="1575"/>
                  <a:pt x="1092" y="1664"/>
                </a:cubicBezTo>
                <a:lnTo>
                  <a:pt x="1092" y="5004"/>
                </a:lnTo>
                <a:lnTo>
                  <a:pt x="0" y="5004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61311" y="4763201"/>
            <a:ext cx="3340" cy="5004"/>
          </a:xfrm>
          <a:custGeom>
            <a:avLst/>
            <a:gdLst>
              <a:gd name="connsiteX0" fmla="*/ 0 w 3340"/>
              <a:gd name="connsiteY0" fmla="*/ 0 h 5004"/>
              <a:gd name="connsiteX1" fmla="*/ 0 w 3340"/>
              <a:gd name="connsiteY1" fmla="*/ 5004 h 5004"/>
              <a:gd name="connsiteX2" fmla="*/ 3340 w 3340"/>
              <a:gd name="connsiteY2" fmla="*/ 5004 h 5004"/>
              <a:gd name="connsiteX3" fmla="*/ 3340 w 3340"/>
              <a:gd name="connsiteY3" fmla="*/ 4039 h 5004"/>
              <a:gd name="connsiteX4" fmla="*/ 1257 w 3340"/>
              <a:gd name="connsiteY4" fmla="*/ 4039 h 5004"/>
              <a:gd name="connsiteX5" fmla="*/ 1257 w 3340"/>
              <a:gd name="connsiteY5" fmla="*/ 2908 h 5004"/>
              <a:gd name="connsiteX6" fmla="*/ 3150 w 3340"/>
              <a:gd name="connsiteY6" fmla="*/ 2908 h 5004"/>
              <a:gd name="connsiteX7" fmla="*/ 3150 w 3340"/>
              <a:gd name="connsiteY7" fmla="*/ 1943 h 5004"/>
              <a:gd name="connsiteX8" fmla="*/ 1257 w 3340"/>
              <a:gd name="connsiteY8" fmla="*/ 1943 h 5004"/>
              <a:gd name="connsiteX9" fmla="*/ 1257 w 3340"/>
              <a:gd name="connsiteY9" fmla="*/ 940 h 5004"/>
              <a:gd name="connsiteX10" fmla="*/ 3264 w 3340"/>
              <a:gd name="connsiteY10" fmla="*/ 940 h 5004"/>
              <a:gd name="connsiteX11" fmla="*/ 3264 w 3340"/>
              <a:gd name="connsiteY11" fmla="*/ 0 h 5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40" h="5004">
                <a:moveTo>
                  <a:pt x="0" y="0"/>
                </a:moveTo>
                <a:lnTo>
                  <a:pt x="0" y="5004"/>
                </a:lnTo>
                <a:lnTo>
                  <a:pt x="3340" y="5004"/>
                </a:lnTo>
                <a:lnTo>
                  <a:pt x="3340" y="4039"/>
                </a:lnTo>
                <a:lnTo>
                  <a:pt x="1257" y="4039"/>
                </a:lnTo>
                <a:lnTo>
                  <a:pt x="1257" y="2908"/>
                </a:lnTo>
                <a:lnTo>
                  <a:pt x="3150" y="2908"/>
                </a:lnTo>
                <a:lnTo>
                  <a:pt x="3150" y="1943"/>
                </a:lnTo>
                <a:lnTo>
                  <a:pt x="1257" y="1943"/>
                </a:lnTo>
                <a:lnTo>
                  <a:pt x="1257" y="940"/>
                </a:lnTo>
                <a:lnTo>
                  <a:pt x="3264" y="940"/>
                </a:lnTo>
                <a:lnTo>
                  <a:pt x="3264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65448" y="4763202"/>
            <a:ext cx="5778" cy="5004"/>
          </a:xfrm>
          <a:custGeom>
            <a:avLst/>
            <a:gdLst>
              <a:gd name="connsiteX0" fmla="*/ 0 w 5778"/>
              <a:gd name="connsiteY0" fmla="*/ 0 h 5004"/>
              <a:gd name="connsiteX1" fmla="*/ 1905 w 5778"/>
              <a:gd name="connsiteY1" fmla="*/ 0 h 5004"/>
              <a:gd name="connsiteX2" fmla="*/ 2769 w 5778"/>
              <a:gd name="connsiteY2" fmla="*/ 3010 h 5004"/>
              <a:gd name="connsiteX3" fmla="*/ 2845 w 5778"/>
              <a:gd name="connsiteY3" fmla="*/ 3404 h 5004"/>
              <a:gd name="connsiteX4" fmla="*/ 2896 w 5778"/>
              <a:gd name="connsiteY4" fmla="*/ 3886 h 5004"/>
              <a:gd name="connsiteX5" fmla="*/ 2959 w 5778"/>
              <a:gd name="connsiteY5" fmla="*/ 3378 h 5004"/>
              <a:gd name="connsiteX6" fmla="*/ 3035 w 5778"/>
              <a:gd name="connsiteY6" fmla="*/ 2972 h 5004"/>
              <a:gd name="connsiteX7" fmla="*/ 3899 w 5778"/>
              <a:gd name="connsiteY7" fmla="*/ 0 h 5004"/>
              <a:gd name="connsiteX8" fmla="*/ 5778 w 5778"/>
              <a:gd name="connsiteY8" fmla="*/ 0 h 5004"/>
              <a:gd name="connsiteX9" fmla="*/ 5778 w 5778"/>
              <a:gd name="connsiteY9" fmla="*/ 5004 h 5004"/>
              <a:gd name="connsiteX10" fmla="*/ 4597 w 5778"/>
              <a:gd name="connsiteY10" fmla="*/ 5004 h 5004"/>
              <a:gd name="connsiteX11" fmla="*/ 4597 w 5778"/>
              <a:gd name="connsiteY11" fmla="*/ 1638 h 5004"/>
              <a:gd name="connsiteX12" fmla="*/ 4610 w 5778"/>
              <a:gd name="connsiteY12" fmla="*/ 1143 h 5004"/>
              <a:gd name="connsiteX13" fmla="*/ 4648 w 5778"/>
              <a:gd name="connsiteY13" fmla="*/ 597 h 5004"/>
              <a:gd name="connsiteX14" fmla="*/ 4559 w 5778"/>
              <a:gd name="connsiteY14" fmla="*/ 1029 h 5004"/>
              <a:gd name="connsiteX15" fmla="*/ 4458 w 5778"/>
              <a:gd name="connsiteY15" fmla="*/ 1422 h 5004"/>
              <a:gd name="connsiteX16" fmla="*/ 3391 w 5778"/>
              <a:gd name="connsiteY16" fmla="*/ 5004 h 5004"/>
              <a:gd name="connsiteX17" fmla="*/ 2273 w 5778"/>
              <a:gd name="connsiteY17" fmla="*/ 5004 h 5004"/>
              <a:gd name="connsiteX18" fmla="*/ 1232 w 5778"/>
              <a:gd name="connsiteY18" fmla="*/ 1473 h 5004"/>
              <a:gd name="connsiteX19" fmla="*/ 1130 w 5778"/>
              <a:gd name="connsiteY19" fmla="*/ 1067 h 5004"/>
              <a:gd name="connsiteX20" fmla="*/ 1041 w 5778"/>
              <a:gd name="connsiteY20" fmla="*/ 597 h 5004"/>
              <a:gd name="connsiteX21" fmla="*/ 1079 w 5778"/>
              <a:gd name="connsiteY21" fmla="*/ 1232 h 5004"/>
              <a:gd name="connsiteX22" fmla="*/ 1092 w 5778"/>
              <a:gd name="connsiteY22" fmla="*/ 1664 h 5004"/>
              <a:gd name="connsiteX23" fmla="*/ 1092 w 5778"/>
              <a:gd name="connsiteY23" fmla="*/ 5004 h 5004"/>
              <a:gd name="connsiteX24" fmla="*/ 0 w 5778"/>
              <a:gd name="connsiteY24" fmla="*/ 5004 h 5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5778" h="5004">
                <a:moveTo>
                  <a:pt x="0" y="0"/>
                </a:moveTo>
                <a:lnTo>
                  <a:pt x="1905" y="0"/>
                </a:lnTo>
                <a:lnTo>
                  <a:pt x="2769" y="3010"/>
                </a:lnTo>
                <a:cubicBezTo>
                  <a:pt x="2794" y="3124"/>
                  <a:pt x="2832" y="3264"/>
                  <a:pt x="2845" y="3404"/>
                </a:cubicBezTo>
                <a:cubicBezTo>
                  <a:pt x="2870" y="3556"/>
                  <a:pt x="2883" y="3721"/>
                  <a:pt x="2896" y="3886"/>
                </a:cubicBezTo>
                <a:cubicBezTo>
                  <a:pt x="2908" y="3708"/>
                  <a:pt x="2934" y="3531"/>
                  <a:pt x="2959" y="3378"/>
                </a:cubicBezTo>
                <a:cubicBezTo>
                  <a:pt x="2985" y="3226"/>
                  <a:pt x="3010" y="3086"/>
                  <a:pt x="3035" y="2972"/>
                </a:cubicBezTo>
                <a:lnTo>
                  <a:pt x="3899" y="0"/>
                </a:lnTo>
                <a:lnTo>
                  <a:pt x="5778" y="0"/>
                </a:lnTo>
                <a:lnTo>
                  <a:pt x="5778" y="5004"/>
                </a:lnTo>
                <a:lnTo>
                  <a:pt x="4597" y="5004"/>
                </a:lnTo>
                <a:lnTo>
                  <a:pt x="4597" y="1638"/>
                </a:lnTo>
                <a:cubicBezTo>
                  <a:pt x="4597" y="1486"/>
                  <a:pt x="4610" y="1321"/>
                  <a:pt x="4610" y="1143"/>
                </a:cubicBezTo>
                <a:cubicBezTo>
                  <a:pt x="4623" y="978"/>
                  <a:pt x="4636" y="787"/>
                  <a:pt x="4648" y="597"/>
                </a:cubicBezTo>
                <a:cubicBezTo>
                  <a:pt x="4623" y="749"/>
                  <a:pt x="4585" y="889"/>
                  <a:pt x="4559" y="1029"/>
                </a:cubicBezTo>
                <a:cubicBezTo>
                  <a:pt x="4521" y="1168"/>
                  <a:pt x="4483" y="1295"/>
                  <a:pt x="4458" y="1422"/>
                </a:cubicBezTo>
                <a:lnTo>
                  <a:pt x="3391" y="5004"/>
                </a:lnTo>
                <a:lnTo>
                  <a:pt x="2273" y="5004"/>
                </a:lnTo>
                <a:lnTo>
                  <a:pt x="1232" y="1473"/>
                </a:lnTo>
                <a:cubicBezTo>
                  <a:pt x="1206" y="1359"/>
                  <a:pt x="1168" y="1219"/>
                  <a:pt x="1130" y="1067"/>
                </a:cubicBezTo>
                <a:cubicBezTo>
                  <a:pt x="1105" y="927"/>
                  <a:pt x="1067" y="762"/>
                  <a:pt x="1041" y="597"/>
                </a:cubicBezTo>
                <a:cubicBezTo>
                  <a:pt x="1054" y="838"/>
                  <a:pt x="1067" y="1041"/>
                  <a:pt x="1079" y="1232"/>
                </a:cubicBezTo>
                <a:cubicBezTo>
                  <a:pt x="1092" y="1422"/>
                  <a:pt x="1092" y="1575"/>
                  <a:pt x="1092" y="1664"/>
                </a:cubicBezTo>
                <a:lnTo>
                  <a:pt x="1092" y="5004"/>
                </a:lnTo>
                <a:lnTo>
                  <a:pt x="0" y="5004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76616" y="4763201"/>
            <a:ext cx="3340" cy="5004"/>
          </a:xfrm>
          <a:custGeom>
            <a:avLst/>
            <a:gdLst>
              <a:gd name="connsiteX0" fmla="*/ 0 w 3340"/>
              <a:gd name="connsiteY0" fmla="*/ 0 h 5004"/>
              <a:gd name="connsiteX1" fmla="*/ 0 w 3340"/>
              <a:gd name="connsiteY1" fmla="*/ 5004 h 5004"/>
              <a:gd name="connsiteX2" fmla="*/ 3340 w 3340"/>
              <a:gd name="connsiteY2" fmla="*/ 5004 h 5004"/>
              <a:gd name="connsiteX3" fmla="*/ 3340 w 3340"/>
              <a:gd name="connsiteY3" fmla="*/ 4039 h 5004"/>
              <a:gd name="connsiteX4" fmla="*/ 1257 w 3340"/>
              <a:gd name="connsiteY4" fmla="*/ 4039 h 5004"/>
              <a:gd name="connsiteX5" fmla="*/ 1257 w 3340"/>
              <a:gd name="connsiteY5" fmla="*/ 2908 h 5004"/>
              <a:gd name="connsiteX6" fmla="*/ 3150 w 3340"/>
              <a:gd name="connsiteY6" fmla="*/ 2908 h 5004"/>
              <a:gd name="connsiteX7" fmla="*/ 3150 w 3340"/>
              <a:gd name="connsiteY7" fmla="*/ 1943 h 5004"/>
              <a:gd name="connsiteX8" fmla="*/ 1257 w 3340"/>
              <a:gd name="connsiteY8" fmla="*/ 1943 h 5004"/>
              <a:gd name="connsiteX9" fmla="*/ 1257 w 3340"/>
              <a:gd name="connsiteY9" fmla="*/ 940 h 5004"/>
              <a:gd name="connsiteX10" fmla="*/ 3264 w 3340"/>
              <a:gd name="connsiteY10" fmla="*/ 940 h 5004"/>
              <a:gd name="connsiteX11" fmla="*/ 3264 w 3340"/>
              <a:gd name="connsiteY11" fmla="*/ 0 h 5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40" h="5004">
                <a:moveTo>
                  <a:pt x="0" y="0"/>
                </a:moveTo>
                <a:lnTo>
                  <a:pt x="0" y="5004"/>
                </a:lnTo>
                <a:lnTo>
                  <a:pt x="3340" y="5004"/>
                </a:lnTo>
                <a:lnTo>
                  <a:pt x="3340" y="4039"/>
                </a:lnTo>
                <a:lnTo>
                  <a:pt x="1257" y="4039"/>
                </a:lnTo>
                <a:lnTo>
                  <a:pt x="1257" y="2908"/>
                </a:lnTo>
                <a:lnTo>
                  <a:pt x="3150" y="2908"/>
                </a:lnTo>
                <a:lnTo>
                  <a:pt x="3150" y="1943"/>
                </a:lnTo>
                <a:lnTo>
                  <a:pt x="1257" y="1943"/>
                </a:lnTo>
                <a:lnTo>
                  <a:pt x="1257" y="940"/>
                </a:lnTo>
                <a:lnTo>
                  <a:pt x="3264" y="940"/>
                </a:lnTo>
                <a:lnTo>
                  <a:pt x="3264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80750" y="4763202"/>
            <a:ext cx="3937" cy="5004"/>
          </a:xfrm>
          <a:custGeom>
            <a:avLst/>
            <a:gdLst>
              <a:gd name="connsiteX0" fmla="*/ 0 w 3937"/>
              <a:gd name="connsiteY0" fmla="*/ 0 h 5004"/>
              <a:gd name="connsiteX1" fmla="*/ 1867 w 3937"/>
              <a:gd name="connsiteY1" fmla="*/ 0 h 5004"/>
              <a:gd name="connsiteX2" fmla="*/ 3251 w 3937"/>
              <a:gd name="connsiteY2" fmla="*/ 317 h 5004"/>
              <a:gd name="connsiteX3" fmla="*/ 3696 w 3937"/>
              <a:gd name="connsiteY3" fmla="*/ 1308 h 5004"/>
              <a:gd name="connsiteX4" fmla="*/ 3467 w 3937"/>
              <a:gd name="connsiteY4" fmla="*/ 2095 h 5004"/>
              <a:gd name="connsiteX5" fmla="*/ 2769 w 3937"/>
              <a:gd name="connsiteY5" fmla="*/ 2515 h 5004"/>
              <a:gd name="connsiteX6" fmla="*/ 3365 w 3937"/>
              <a:gd name="connsiteY6" fmla="*/ 3340 h 5004"/>
              <a:gd name="connsiteX7" fmla="*/ 3365 w 3937"/>
              <a:gd name="connsiteY7" fmla="*/ 3340 h 5004"/>
              <a:gd name="connsiteX8" fmla="*/ 3937 w 3937"/>
              <a:gd name="connsiteY8" fmla="*/ 5004 h 5004"/>
              <a:gd name="connsiteX9" fmla="*/ 2629 w 3937"/>
              <a:gd name="connsiteY9" fmla="*/ 5004 h 5004"/>
              <a:gd name="connsiteX10" fmla="*/ 2210 w 3937"/>
              <a:gd name="connsiteY10" fmla="*/ 3632 h 5004"/>
              <a:gd name="connsiteX11" fmla="*/ 1943 w 3937"/>
              <a:gd name="connsiteY11" fmla="*/ 3175 h 5004"/>
              <a:gd name="connsiteX12" fmla="*/ 1410 w 3937"/>
              <a:gd name="connsiteY12" fmla="*/ 3048 h 5004"/>
              <a:gd name="connsiteX13" fmla="*/ 1219 w 3937"/>
              <a:gd name="connsiteY13" fmla="*/ 3048 h 5004"/>
              <a:gd name="connsiteX14" fmla="*/ 1219 w 3937"/>
              <a:gd name="connsiteY14" fmla="*/ 5004 h 5004"/>
              <a:gd name="connsiteX15" fmla="*/ 0 w 3937"/>
              <a:gd name="connsiteY15" fmla="*/ 5004 h 5004"/>
              <a:gd name="connsiteX17" fmla="*/ 1219 w 3937"/>
              <a:gd name="connsiteY17" fmla="*/ 876 h 5004"/>
              <a:gd name="connsiteX18" fmla="*/ 1219 w 3937"/>
              <a:gd name="connsiteY18" fmla="*/ 2159 h 5004"/>
              <a:gd name="connsiteX19" fmla="*/ 1664 w 3937"/>
              <a:gd name="connsiteY19" fmla="*/ 2159 h 5004"/>
              <a:gd name="connsiteX20" fmla="*/ 2273 w 3937"/>
              <a:gd name="connsiteY20" fmla="*/ 2007 h 5004"/>
              <a:gd name="connsiteX21" fmla="*/ 2476 w 3937"/>
              <a:gd name="connsiteY21" fmla="*/ 1537 h 5004"/>
              <a:gd name="connsiteX22" fmla="*/ 2248 w 3937"/>
              <a:gd name="connsiteY22" fmla="*/ 1041 h 5004"/>
              <a:gd name="connsiteX23" fmla="*/ 1537 w 3937"/>
              <a:gd name="connsiteY23" fmla="*/ 876 h 5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3937" h="5004">
                <a:moveTo>
                  <a:pt x="0" y="0"/>
                </a:moveTo>
                <a:lnTo>
                  <a:pt x="1867" y="0"/>
                </a:lnTo>
                <a:cubicBezTo>
                  <a:pt x="2489" y="0"/>
                  <a:pt x="2946" y="102"/>
                  <a:pt x="3251" y="317"/>
                </a:cubicBezTo>
                <a:cubicBezTo>
                  <a:pt x="3543" y="533"/>
                  <a:pt x="3696" y="864"/>
                  <a:pt x="3696" y="1308"/>
                </a:cubicBezTo>
                <a:cubicBezTo>
                  <a:pt x="3696" y="1626"/>
                  <a:pt x="3619" y="1892"/>
                  <a:pt x="3467" y="2095"/>
                </a:cubicBezTo>
                <a:cubicBezTo>
                  <a:pt x="3302" y="2311"/>
                  <a:pt x="3073" y="2451"/>
                  <a:pt x="2769" y="2515"/>
                </a:cubicBezTo>
                <a:cubicBezTo>
                  <a:pt x="3023" y="2616"/>
                  <a:pt x="3213" y="2883"/>
                  <a:pt x="3365" y="3340"/>
                </a:cubicBezTo>
                <a:lnTo>
                  <a:pt x="3365" y="3340"/>
                </a:lnTo>
                <a:lnTo>
                  <a:pt x="3937" y="5004"/>
                </a:lnTo>
                <a:lnTo>
                  <a:pt x="2629" y="5004"/>
                </a:lnTo>
                <a:lnTo>
                  <a:pt x="2210" y="3632"/>
                </a:lnTo>
                <a:cubicBezTo>
                  <a:pt x="2146" y="3404"/>
                  <a:pt x="2057" y="3264"/>
                  <a:pt x="1943" y="3175"/>
                </a:cubicBezTo>
                <a:cubicBezTo>
                  <a:pt x="1829" y="3086"/>
                  <a:pt x="1651" y="3048"/>
                  <a:pt x="1410" y="3048"/>
                </a:cubicBezTo>
                <a:lnTo>
                  <a:pt x="1219" y="3048"/>
                </a:lnTo>
                <a:lnTo>
                  <a:pt x="1219" y="5004"/>
                </a:lnTo>
                <a:lnTo>
                  <a:pt x="0" y="5004"/>
                </a:lnTo>
                <a:moveTo>
                  <a:pt x="1219" y="876"/>
                </a:moveTo>
                <a:lnTo>
                  <a:pt x="1219" y="2159"/>
                </a:lnTo>
                <a:lnTo>
                  <a:pt x="1664" y="2159"/>
                </a:lnTo>
                <a:cubicBezTo>
                  <a:pt x="1930" y="2159"/>
                  <a:pt x="2134" y="2108"/>
                  <a:pt x="2273" y="2007"/>
                </a:cubicBezTo>
                <a:cubicBezTo>
                  <a:pt x="2413" y="1905"/>
                  <a:pt x="2476" y="1740"/>
                  <a:pt x="2476" y="1537"/>
                </a:cubicBezTo>
                <a:cubicBezTo>
                  <a:pt x="2476" y="1308"/>
                  <a:pt x="2400" y="1143"/>
                  <a:pt x="2248" y="1041"/>
                </a:cubicBezTo>
                <a:cubicBezTo>
                  <a:pt x="2095" y="927"/>
                  <a:pt x="1867" y="876"/>
                  <a:pt x="1537" y="876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09986" y="3314029"/>
            <a:ext cx="1230617" cy="1549324"/>
          </a:xfrm>
          <a:custGeom>
            <a:avLst/>
            <a:gdLst>
              <a:gd name="connsiteX0" fmla="*/ 22136 w 1230617"/>
              <a:gd name="connsiteY0" fmla="*/ 30988 h 1549324"/>
              <a:gd name="connsiteX1" fmla="*/ 0 w 1230617"/>
              <a:gd name="connsiteY1" fmla="*/ 30988 h 1549324"/>
              <a:gd name="connsiteX2" fmla="*/ 1208481 w 1230617"/>
              <a:gd name="connsiteY2" fmla="*/ 30988 h 1549324"/>
              <a:gd name="connsiteX3" fmla="*/ 1230617 w 1230617"/>
              <a:gd name="connsiteY3" fmla="*/ 30988 h 1549324"/>
              <a:gd name="connsiteX4" fmla="*/ 22136 w 1230617"/>
              <a:gd name="connsiteY4" fmla="*/ 1518348 h 1549324"/>
              <a:gd name="connsiteX5" fmla="*/ 0 w 1230617"/>
              <a:gd name="connsiteY5" fmla="*/ 1518348 h 1549324"/>
              <a:gd name="connsiteX6" fmla="*/ 1208481 w 1230617"/>
              <a:gd name="connsiteY6" fmla="*/ 1518348 h 1549324"/>
              <a:gd name="connsiteX7" fmla="*/ 1230617 w 1230617"/>
              <a:gd name="connsiteY7" fmla="*/ 1518348 h 1549324"/>
              <a:gd name="connsiteX8" fmla="*/ 30988 w 1230617"/>
              <a:gd name="connsiteY8" fmla="*/ 22136 h 1549324"/>
              <a:gd name="connsiteX9" fmla="*/ 30988 w 1230617"/>
              <a:gd name="connsiteY9" fmla="*/ 0 h 1549324"/>
              <a:gd name="connsiteX10" fmla="*/ 30988 w 1230617"/>
              <a:gd name="connsiteY10" fmla="*/ 1527200 h 1549324"/>
              <a:gd name="connsiteX11" fmla="*/ 30988 w 1230617"/>
              <a:gd name="connsiteY11" fmla="*/ 1549324 h 1549324"/>
              <a:gd name="connsiteX12" fmla="*/ 1199629 w 1230617"/>
              <a:gd name="connsiteY12" fmla="*/ 22136 h 1549324"/>
              <a:gd name="connsiteX13" fmla="*/ 1199629 w 1230617"/>
              <a:gd name="connsiteY13" fmla="*/ 0 h 1549324"/>
              <a:gd name="connsiteX14" fmla="*/ 1199629 w 1230617"/>
              <a:gd name="connsiteY14" fmla="*/ 1527200 h 1549324"/>
              <a:gd name="connsiteX15" fmla="*/ 1199629 w 1230617"/>
              <a:gd name="connsiteY15" fmla="*/ 1549324 h 1549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230617" h="1549324">
                <a:moveTo>
                  <a:pt x="22136" y="30988"/>
                </a:moveTo>
                <a:lnTo>
                  <a:pt x="0" y="30988"/>
                </a:lnTo>
                <a:moveTo>
                  <a:pt x="1208481" y="30988"/>
                </a:moveTo>
                <a:lnTo>
                  <a:pt x="1230617" y="30988"/>
                </a:lnTo>
                <a:moveTo>
                  <a:pt x="22136" y="1518348"/>
                </a:moveTo>
                <a:lnTo>
                  <a:pt x="0" y="1518348"/>
                </a:lnTo>
                <a:moveTo>
                  <a:pt x="1208481" y="1518348"/>
                </a:moveTo>
                <a:lnTo>
                  <a:pt x="1230617" y="1518348"/>
                </a:lnTo>
                <a:moveTo>
                  <a:pt x="30988" y="22136"/>
                </a:moveTo>
                <a:lnTo>
                  <a:pt x="30988" y="0"/>
                </a:lnTo>
                <a:moveTo>
                  <a:pt x="30988" y="1527200"/>
                </a:moveTo>
                <a:lnTo>
                  <a:pt x="30988" y="1549324"/>
                </a:lnTo>
                <a:moveTo>
                  <a:pt x="1199629" y="22136"/>
                </a:moveTo>
                <a:lnTo>
                  <a:pt x="1199629" y="0"/>
                </a:lnTo>
                <a:moveTo>
                  <a:pt x="1199629" y="1527200"/>
                </a:moveTo>
                <a:lnTo>
                  <a:pt x="1199629" y="1549324"/>
                </a:lnTo>
              </a:path>
            </a:pathLst>
          </a:custGeom>
          <a:solidFill>
            <a:srgbClr val="ffffff">
              <a:alpha val="0"/>
            </a:srgbClr>
          </a:solidFill>
          <a:ln w="184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09986" y="3314029"/>
            <a:ext cx="1230617" cy="1549324"/>
          </a:xfrm>
          <a:custGeom>
            <a:avLst/>
            <a:gdLst>
              <a:gd name="connsiteX0" fmla="*/ 22136 w 1230617"/>
              <a:gd name="connsiteY0" fmla="*/ 30988 h 1549324"/>
              <a:gd name="connsiteX1" fmla="*/ 0 w 1230617"/>
              <a:gd name="connsiteY1" fmla="*/ 30988 h 1549324"/>
              <a:gd name="connsiteX2" fmla="*/ 1208481 w 1230617"/>
              <a:gd name="connsiteY2" fmla="*/ 30988 h 1549324"/>
              <a:gd name="connsiteX3" fmla="*/ 1230617 w 1230617"/>
              <a:gd name="connsiteY3" fmla="*/ 30988 h 1549324"/>
              <a:gd name="connsiteX4" fmla="*/ 22136 w 1230617"/>
              <a:gd name="connsiteY4" fmla="*/ 1518348 h 1549324"/>
              <a:gd name="connsiteX5" fmla="*/ 0 w 1230617"/>
              <a:gd name="connsiteY5" fmla="*/ 1518348 h 1549324"/>
              <a:gd name="connsiteX6" fmla="*/ 1208481 w 1230617"/>
              <a:gd name="connsiteY6" fmla="*/ 1518348 h 1549324"/>
              <a:gd name="connsiteX7" fmla="*/ 1230617 w 1230617"/>
              <a:gd name="connsiteY7" fmla="*/ 1518348 h 1549324"/>
              <a:gd name="connsiteX8" fmla="*/ 30988 w 1230617"/>
              <a:gd name="connsiteY8" fmla="*/ 22136 h 1549324"/>
              <a:gd name="connsiteX9" fmla="*/ 30988 w 1230617"/>
              <a:gd name="connsiteY9" fmla="*/ 0 h 1549324"/>
              <a:gd name="connsiteX10" fmla="*/ 30988 w 1230617"/>
              <a:gd name="connsiteY10" fmla="*/ 1527200 h 1549324"/>
              <a:gd name="connsiteX11" fmla="*/ 30988 w 1230617"/>
              <a:gd name="connsiteY11" fmla="*/ 1549324 h 1549324"/>
              <a:gd name="connsiteX12" fmla="*/ 1199629 w 1230617"/>
              <a:gd name="connsiteY12" fmla="*/ 22136 h 1549324"/>
              <a:gd name="connsiteX13" fmla="*/ 1199629 w 1230617"/>
              <a:gd name="connsiteY13" fmla="*/ 0 h 1549324"/>
              <a:gd name="connsiteX14" fmla="*/ 1199629 w 1230617"/>
              <a:gd name="connsiteY14" fmla="*/ 1527200 h 1549324"/>
              <a:gd name="connsiteX15" fmla="*/ 1199629 w 1230617"/>
              <a:gd name="connsiteY15" fmla="*/ 1549324 h 1549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230617" h="1549324">
                <a:moveTo>
                  <a:pt x="22136" y="30988"/>
                </a:moveTo>
                <a:lnTo>
                  <a:pt x="0" y="30988"/>
                </a:lnTo>
                <a:moveTo>
                  <a:pt x="1208481" y="30988"/>
                </a:moveTo>
                <a:lnTo>
                  <a:pt x="1230617" y="30988"/>
                </a:lnTo>
                <a:moveTo>
                  <a:pt x="22136" y="1518348"/>
                </a:moveTo>
                <a:lnTo>
                  <a:pt x="0" y="1518348"/>
                </a:lnTo>
                <a:moveTo>
                  <a:pt x="1208481" y="1518348"/>
                </a:moveTo>
                <a:lnTo>
                  <a:pt x="1230617" y="1518348"/>
                </a:lnTo>
                <a:moveTo>
                  <a:pt x="30988" y="22136"/>
                </a:moveTo>
                <a:lnTo>
                  <a:pt x="30988" y="0"/>
                </a:lnTo>
                <a:moveTo>
                  <a:pt x="30988" y="1527200"/>
                </a:moveTo>
                <a:lnTo>
                  <a:pt x="30988" y="1549324"/>
                </a:lnTo>
                <a:moveTo>
                  <a:pt x="1199629" y="22136"/>
                </a:moveTo>
                <a:lnTo>
                  <a:pt x="1199629" y="0"/>
                </a:lnTo>
                <a:moveTo>
                  <a:pt x="1199629" y="1527200"/>
                </a:moveTo>
                <a:lnTo>
                  <a:pt x="1199629" y="1549324"/>
                </a:lnTo>
              </a:path>
            </a:pathLst>
          </a:custGeom>
          <a:solidFill>
            <a:srgbClr val="ffffff">
              <a:alpha val="0"/>
            </a:srgbClr>
          </a:solidFill>
          <a:ln w="368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03353" y="3307389"/>
            <a:ext cx="1243889" cy="1562608"/>
          </a:xfrm>
          <a:custGeom>
            <a:avLst/>
            <a:gdLst>
              <a:gd name="connsiteX0" fmla="*/ 26556 w 1243889"/>
              <a:gd name="connsiteY0" fmla="*/ 30988 h 1562608"/>
              <a:gd name="connsiteX1" fmla="*/ 0 w 1243889"/>
              <a:gd name="connsiteY1" fmla="*/ 30988 h 1562608"/>
              <a:gd name="connsiteX2" fmla="*/ 1217320 w 1243889"/>
              <a:gd name="connsiteY2" fmla="*/ 30988 h 1562608"/>
              <a:gd name="connsiteX3" fmla="*/ 1243889 w 1243889"/>
              <a:gd name="connsiteY3" fmla="*/ 30988 h 1562608"/>
              <a:gd name="connsiteX4" fmla="*/ 26556 w 1243889"/>
              <a:gd name="connsiteY4" fmla="*/ 1531620 h 1562608"/>
              <a:gd name="connsiteX5" fmla="*/ 0 w 1243889"/>
              <a:gd name="connsiteY5" fmla="*/ 1531620 h 1562608"/>
              <a:gd name="connsiteX6" fmla="*/ 1217320 w 1243889"/>
              <a:gd name="connsiteY6" fmla="*/ 1531620 h 1562608"/>
              <a:gd name="connsiteX7" fmla="*/ 1243889 w 1243889"/>
              <a:gd name="connsiteY7" fmla="*/ 1531620 h 1562608"/>
              <a:gd name="connsiteX8" fmla="*/ 30988 w 1243889"/>
              <a:gd name="connsiteY8" fmla="*/ 26556 h 1562608"/>
              <a:gd name="connsiteX9" fmla="*/ 30988 w 1243889"/>
              <a:gd name="connsiteY9" fmla="*/ 0 h 1562608"/>
              <a:gd name="connsiteX10" fmla="*/ 30988 w 1243889"/>
              <a:gd name="connsiteY10" fmla="*/ 1536052 h 1562608"/>
              <a:gd name="connsiteX11" fmla="*/ 30988 w 1243889"/>
              <a:gd name="connsiteY11" fmla="*/ 1562608 h 1562608"/>
              <a:gd name="connsiteX12" fmla="*/ 1212901 w 1243889"/>
              <a:gd name="connsiteY12" fmla="*/ 26556 h 1562608"/>
              <a:gd name="connsiteX13" fmla="*/ 1212901 w 1243889"/>
              <a:gd name="connsiteY13" fmla="*/ 0 h 1562608"/>
              <a:gd name="connsiteX14" fmla="*/ 1212901 w 1243889"/>
              <a:gd name="connsiteY14" fmla="*/ 1536052 h 1562608"/>
              <a:gd name="connsiteX15" fmla="*/ 1212901 w 1243889"/>
              <a:gd name="connsiteY15" fmla="*/ 1562608 h 1562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243889" h="1562608">
                <a:moveTo>
                  <a:pt x="26556" y="30988"/>
                </a:moveTo>
                <a:lnTo>
                  <a:pt x="0" y="30988"/>
                </a:lnTo>
                <a:moveTo>
                  <a:pt x="1217320" y="30988"/>
                </a:moveTo>
                <a:lnTo>
                  <a:pt x="1243889" y="30988"/>
                </a:lnTo>
                <a:moveTo>
                  <a:pt x="26556" y="1531620"/>
                </a:moveTo>
                <a:lnTo>
                  <a:pt x="0" y="1531620"/>
                </a:lnTo>
                <a:moveTo>
                  <a:pt x="1217320" y="1531620"/>
                </a:moveTo>
                <a:lnTo>
                  <a:pt x="1243889" y="1531620"/>
                </a:lnTo>
                <a:moveTo>
                  <a:pt x="30988" y="26556"/>
                </a:moveTo>
                <a:lnTo>
                  <a:pt x="30988" y="0"/>
                </a:lnTo>
                <a:moveTo>
                  <a:pt x="30988" y="1536052"/>
                </a:moveTo>
                <a:lnTo>
                  <a:pt x="30988" y="1562608"/>
                </a:lnTo>
                <a:moveTo>
                  <a:pt x="1212901" y="26556"/>
                </a:moveTo>
                <a:lnTo>
                  <a:pt x="1212901" y="0"/>
                </a:lnTo>
                <a:moveTo>
                  <a:pt x="1212901" y="1536052"/>
                </a:moveTo>
                <a:lnTo>
                  <a:pt x="1212901" y="1562608"/>
                </a:lnTo>
              </a:path>
            </a:pathLst>
          </a:custGeom>
          <a:solidFill>
            <a:srgbClr val="ffffff">
              <a:alpha val="0"/>
            </a:srgbClr>
          </a:solidFill>
          <a:ln w="184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03353" y="3307389"/>
            <a:ext cx="1243889" cy="1562608"/>
          </a:xfrm>
          <a:custGeom>
            <a:avLst/>
            <a:gdLst>
              <a:gd name="connsiteX0" fmla="*/ 26556 w 1243889"/>
              <a:gd name="connsiteY0" fmla="*/ 30988 h 1562608"/>
              <a:gd name="connsiteX1" fmla="*/ 0 w 1243889"/>
              <a:gd name="connsiteY1" fmla="*/ 30988 h 1562608"/>
              <a:gd name="connsiteX2" fmla="*/ 1217320 w 1243889"/>
              <a:gd name="connsiteY2" fmla="*/ 30988 h 1562608"/>
              <a:gd name="connsiteX3" fmla="*/ 1243889 w 1243889"/>
              <a:gd name="connsiteY3" fmla="*/ 30988 h 1562608"/>
              <a:gd name="connsiteX4" fmla="*/ 26556 w 1243889"/>
              <a:gd name="connsiteY4" fmla="*/ 1531620 h 1562608"/>
              <a:gd name="connsiteX5" fmla="*/ 0 w 1243889"/>
              <a:gd name="connsiteY5" fmla="*/ 1531620 h 1562608"/>
              <a:gd name="connsiteX6" fmla="*/ 1217320 w 1243889"/>
              <a:gd name="connsiteY6" fmla="*/ 1531620 h 1562608"/>
              <a:gd name="connsiteX7" fmla="*/ 1243889 w 1243889"/>
              <a:gd name="connsiteY7" fmla="*/ 1531620 h 1562608"/>
              <a:gd name="connsiteX8" fmla="*/ 30988 w 1243889"/>
              <a:gd name="connsiteY8" fmla="*/ 26556 h 1562608"/>
              <a:gd name="connsiteX9" fmla="*/ 30988 w 1243889"/>
              <a:gd name="connsiteY9" fmla="*/ 0 h 1562608"/>
              <a:gd name="connsiteX10" fmla="*/ 30988 w 1243889"/>
              <a:gd name="connsiteY10" fmla="*/ 1536052 h 1562608"/>
              <a:gd name="connsiteX11" fmla="*/ 30988 w 1243889"/>
              <a:gd name="connsiteY11" fmla="*/ 1562608 h 1562608"/>
              <a:gd name="connsiteX12" fmla="*/ 1212901 w 1243889"/>
              <a:gd name="connsiteY12" fmla="*/ 26556 h 1562608"/>
              <a:gd name="connsiteX13" fmla="*/ 1212901 w 1243889"/>
              <a:gd name="connsiteY13" fmla="*/ 0 h 1562608"/>
              <a:gd name="connsiteX14" fmla="*/ 1212901 w 1243889"/>
              <a:gd name="connsiteY14" fmla="*/ 1536052 h 1562608"/>
              <a:gd name="connsiteX15" fmla="*/ 1212901 w 1243889"/>
              <a:gd name="connsiteY15" fmla="*/ 1562608 h 1562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243889" h="1562608">
                <a:moveTo>
                  <a:pt x="26556" y="30988"/>
                </a:moveTo>
                <a:lnTo>
                  <a:pt x="0" y="30988"/>
                </a:lnTo>
                <a:moveTo>
                  <a:pt x="1217320" y="30988"/>
                </a:moveTo>
                <a:lnTo>
                  <a:pt x="1243889" y="30988"/>
                </a:lnTo>
                <a:moveTo>
                  <a:pt x="26556" y="1531620"/>
                </a:moveTo>
                <a:lnTo>
                  <a:pt x="0" y="1531620"/>
                </a:lnTo>
                <a:moveTo>
                  <a:pt x="1217320" y="1531620"/>
                </a:moveTo>
                <a:lnTo>
                  <a:pt x="1243889" y="1531620"/>
                </a:lnTo>
                <a:moveTo>
                  <a:pt x="30988" y="26556"/>
                </a:moveTo>
                <a:lnTo>
                  <a:pt x="30988" y="0"/>
                </a:lnTo>
                <a:moveTo>
                  <a:pt x="30988" y="1536052"/>
                </a:moveTo>
                <a:lnTo>
                  <a:pt x="30988" y="1562608"/>
                </a:lnTo>
                <a:moveTo>
                  <a:pt x="1212901" y="26556"/>
                </a:moveTo>
                <a:lnTo>
                  <a:pt x="1212901" y="0"/>
                </a:lnTo>
                <a:moveTo>
                  <a:pt x="1212901" y="1536052"/>
                </a:moveTo>
                <a:lnTo>
                  <a:pt x="1212901" y="1562608"/>
                </a:lnTo>
              </a:path>
            </a:pathLst>
          </a:custGeom>
          <a:solidFill>
            <a:srgbClr val="ffffff">
              <a:alpha val="0"/>
            </a:srgbClr>
          </a:solidFill>
          <a:ln w="368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55704" y="1181202"/>
            <a:ext cx="2715768" cy="960120"/>
          </a:xfrm>
          <a:custGeom>
            <a:avLst/>
            <a:gdLst>
              <a:gd name="connsiteX0" fmla="*/ 0 w 2715768"/>
              <a:gd name="connsiteY0" fmla="*/ 0 h 960120"/>
              <a:gd name="connsiteX1" fmla="*/ 2715768 w 2715768"/>
              <a:gd name="connsiteY1" fmla="*/ 0 h 960120"/>
              <a:gd name="connsiteX2" fmla="*/ 2715768 w 2715768"/>
              <a:gd name="connsiteY2" fmla="*/ 960120 h 960120"/>
              <a:gd name="connsiteX3" fmla="*/ 0 w 2715768"/>
              <a:gd name="connsiteY3" fmla="*/ 960120 h 960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715768" h="960120">
                <a:moveTo>
                  <a:pt x="0" y="0"/>
                </a:moveTo>
                <a:lnTo>
                  <a:pt x="2715768" y="0"/>
                </a:lnTo>
                <a:lnTo>
                  <a:pt x="2715768" y="960120"/>
                </a:lnTo>
                <a:lnTo>
                  <a:pt x="0" y="960120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575300" y="1206500"/>
            <a:ext cx="2590800" cy="8382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1954708" y="1909216"/>
            <a:ext cx="1303020" cy="1600200"/>
          </a:xfrm>
          <a:custGeom>
            <a:avLst/>
            <a:gdLst>
              <a:gd name="connsiteX0" fmla="*/ 0 w 1303020"/>
              <a:gd name="connsiteY0" fmla="*/ 0 h 1600200"/>
              <a:gd name="connsiteX1" fmla="*/ 1303020 w 1303020"/>
              <a:gd name="connsiteY1" fmla="*/ 0 h 1600200"/>
              <a:gd name="connsiteX2" fmla="*/ 1303020 w 1303020"/>
              <a:gd name="connsiteY2" fmla="*/ 1600200 h 1600200"/>
              <a:gd name="connsiteX3" fmla="*/ 0 w 1303020"/>
              <a:gd name="connsiteY3" fmla="*/ 1600200 h 160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03020" h="1600200">
                <a:moveTo>
                  <a:pt x="0" y="0"/>
                </a:moveTo>
                <a:lnTo>
                  <a:pt x="1303020" y="0"/>
                </a:lnTo>
                <a:lnTo>
                  <a:pt x="1303020" y="1600200"/>
                </a:lnTo>
                <a:lnTo>
                  <a:pt x="0" y="1600200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81733" y="1935213"/>
            <a:ext cx="1171296" cy="1466748"/>
          </a:xfrm>
          <a:custGeom>
            <a:avLst/>
            <a:gdLst>
              <a:gd name="connsiteX0" fmla="*/ 0 w 1171296"/>
              <a:gd name="connsiteY0" fmla="*/ 1466748 h 1466748"/>
              <a:gd name="connsiteX1" fmla="*/ 1171296 w 1171296"/>
              <a:gd name="connsiteY1" fmla="*/ 1466748 h 1466748"/>
              <a:gd name="connsiteX2" fmla="*/ 1171296 w 1171296"/>
              <a:gd name="connsiteY2" fmla="*/ 0 h 1466748"/>
              <a:gd name="connsiteX3" fmla="*/ 0 w 1171296"/>
              <a:gd name="connsiteY3" fmla="*/ 0 h 1466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71296" h="1466748">
                <a:moveTo>
                  <a:pt x="0" y="1466748"/>
                </a:moveTo>
                <a:lnTo>
                  <a:pt x="1171296" y="1466748"/>
                </a:lnTo>
                <a:lnTo>
                  <a:pt x="117129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1981200" y="1930400"/>
            <a:ext cx="1181100" cy="14732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2579662" y="2034070"/>
            <a:ext cx="488099" cy="129362"/>
          </a:xfrm>
          <a:custGeom>
            <a:avLst/>
            <a:gdLst>
              <a:gd name="connsiteX0" fmla="*/ 0 w 488099"/>
              <a:gd name="connsiteY0" fmla="*/ 0 h 129362"/>
              <a:gd name="connsiteX1" fmla="*/ 488099 w 488099"/>
              <a:gd name="connsiteY1" fmla="*/ 0 h 129362"/>
              <a:gd name="connsiteX2" fmla="*/ 488099 w 488099"/>
              <a:gd name="connsiteY2" fmla="*/ 129362 h 129362"/>
              <a:gd name="connsiteX3" fmla="*/ 0 w 488099"/>
              <a:gd name="connsiteY3" fmla="*/ 129362 h 1293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88099" h="129362">
                <a:moveTo>
                  <a:pt x="0" y="0"/>
                </a:moveTo>
                <a:lnTo>
                  <a:pt x="488099" y="0"/>
                </a:lnTo>
                <a:lnTo>
                  <a:pt x="488099" y="129362"/>
                </a:lnTo>
                <a:lnTo>
                  <a:pt x="0" y="129362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65030" y="2131596"/>
            <a:ext cx="13043" cy="16637"/>
          </a:xfrm>
          <a:custGeom>
            <a:avLst/>
            <a:gdLst>
              <a:gd name="connsiteX0" fmla="*/ 12725 w 13043"/>
              <a:gd name="connsiteY0" fmla="*/ 3378 h 16637"/>
              <a:gd name="connsiteX1" fmla="*/ 9017 w 13043"/>
              <a:gd name="connsiteY1" fmla="*/ 2464 h 16637"/>
              <a:gd name="connsiteX2" fmla="*/ 3238 w 13043"/>
              <a:gd name="connsiteY2" fmla="*/ 8420 h 16637"/>
              <a:gd name="connsiteX3" fmla="*/ 9157 w 13043"/>
              <a:gd name="connsiteY3" fmla="*/ 14173 h 16637"/>
              <a:gd name="connsiteX4" fmla="*/ 12776 w 13043"/>
              <a:gd name="connsiteY4" fmla="*/ 13246 h 16637"/>
              <a:gd name="connsiteX5" fmla="*/ 13043 w 13043"/>
              <a:gd name="connsiteY5" fmla="*/ 15786 h 16637"/>
              <a:gd name="connsiteX6" fmla="*/ 8877 w 13043"/>
              <a:gd name="connsiteY6" fmla="*/ 16637 h 16637"/>
              <a:gd name="connsiteX7" fmla="*/ 0 w 13043"/>
              <a:gd name="connsiteY7" fmla="*/ 8420 h 16637"/>
              <a:gd name="connsiteX8" fmla="*/ 8725 w 13043"/>
              <a:gd name="connsiteY8" fmla="*/ 0 h 16637"/>
              <a:gd name="connsiteX9" fmla="*/ 12929 w 13043"/>
              <a:gd name="connsiteY9" fmla="*/ 851 h 166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3043" h="16637">
                <a:moveTo>
                  <a:pt x="12725" y="3378"/>
                </a:moveTo>
                <a:cubicBezTo>
                  <a:pt x="11557" y="2946"/>
                  <a:pt x="10350" y="2464"/>
                  <a:pt x="9017" y="2464"/>
                </a:cubicBezTo>
                <a:cubicBezTo>
                  <a:pt x="5499" y="2464"/>
                  <a:pt x="3238" y="4826"/>
                  <a:pt x="3238" y="8420"/>
                </a:cubicBezTo>
                <a:cubicBezTo>
                  <a:pt x="3238" y="11735"/>
                  <a:pt x="5499" y="14173"/>
                  <a:pt x="9157" y="14173"/>
                </a:cubicBezTo>
                <a:cubicBezTo>
                  <a:pt x="10350" y="14173"/>
                  <a:pt x="11557" y="13614"/>
                  <a:pt x="12776" y="13246"/>
                </a:cubicBezTo>
                <a:lnTo>
                  <a:pt x="13043" y="15786"/>
                </a:lnTo>
                <a:cubicBezTo>
                  <a:pt x="11646" y="16154"/>
                  <a:pt x="10312" y="16637"/>
                  <a:pt x="8877" y="16637"/>
                </a:cubicBezTo>
                <a:cubicBezTo>
                  <a:pt x="3226" y="16637"/>
                  <a:pt x="0" y="13322"/>
                  <a:pt x="0" y="8420"/>
                </a:cubicBezTo>
                <a:cubicBezTo>
                  <a:pt x="0" y="3492"/>
                  <a:pt x="3340" y="0"/>
                  <a:pt x="8725" y="0"/>
                </a:cubicBezTo>
                <a:cubicBezTo>
                  <a:pt x="10338" y="0"/>
                  <a:pt x="11735" y="546"/>
                  <a:pt x="12929" y="85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79408" y="2135944"/>
            <a:ext cx="12395" cy="12268"/>
          </a:xfrm>
          <a:custGeom>
            <a:avLst/>
            <a:gdLst>
              <a:gd name="connsiteX0" fmla="*/ 3124 w 12395"/>
              <a:gd name="connsiteY0" fmla="*/ 6096 h 12268"/>
              <a:gd name="connsiteX1" fmla="*/ 6185 w 12395"/>
              <a:gd name="connsiteY1" fmla="*/ 10008 h 12268"/>
              <a:gd name="connsiteX2" fmla="*/ 9246 w 12395"/>
              <a:gd name="connsiteY2" fmla="*/ 6096 h 12268"/>
              <a:gd name="connsiteX3" fmla="*/ 6185 w 12395"/>
              <a:gd name="connsiteY3" fmla="*/ 2159 h 12268"/>
              <a:gd name="connsiteX4" fmla="*/ 3124 w 12395"/>
              <a:gd name="connsiteY4" fmla="*/ 6096 h 12268"/>
              <a:gd name="connsiteX5" fmla="*/ 12395 w 12395"/>
              <a:gd name="connsiteY5" fmla="*/ 6121 h 12268"/>
              <a:gd name="connsiteX6" fmla="*/ 6185 w 12395"/>
              <a:gd name="connsiteY6" fmla="*/ 12268 h 12268"/>
              <a:gd name="connsiteX7" fmla="*/ 0 w 12395"/>
              <a:gd name="connsiteY7" fmla="*/ 6121 h 12268"/>
              <a:gd name="connsiteX8" fmla="*/ 6185 w 12395"/>
              <a:gd name="connsiteY8" fmla="*/ 0 h 12268"/>
              <a:gd name="connsiteX9" fmla="*/ 12395 w 12395"/>
              <a:gd name="connsiteY9" fmla="*/ 6121 h 12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2395" h="12268">
                <a:moveTo>
                  <a:pt x="3124" y="6096"/>
                </a:moveTo>
                <a:cubicBezTo>
                  <a:pt x="3124" y="8484"/>
                  <a:pt x="4407" y="10008"/>
                  <a:pt x="6185" y="10008"/>
                </a:cubicBezTo>
                <a:cubicBezTo>
                  <a:pt x="7976" y="10008"/>
                  <a:pt x="9246" y="8509"/>
                  <a:pt x="9246" y="6096"/>
                </a:cubicBezTo>
                <a:cubicBezTo>
                  <a:pt x="9246" y="3683"/>
                  <a:pt x="7976" y="2159"/>
                  <a:pt x="6185" y="2159"/>
                </a:cubicBezTo>
                <a:cubicBezTo>
                  <a:pt x="4407" y="2159"/>
                  <a:pt x="3124" y="3708"/>
                  <a:pt x="3124" y="6096"/>
                </a:cubicBezTo>
                <a:moveTo>
                  <a:pt x="12395" y="6121"/>
                </a:moveTo>
                <a:cubicBezTo>
                  <a:pt x="12395" y="9944"/>
                  <a:pt x="10033" y="12268"/>
                  <a:pt x="6185" y="12268"/>
                </a:cubicBezTo>
                <a:cubicBezTo>
                  <a:pt x="2337" y="12268"/>
                  <a:pt x="0" y="9944"/>
                  <a:pt x="0" y="6121"/>
                </a:cubicBezTo>
                <a:cubicBezTo>
                  <a:pt x="0" y="2299"/>
                  <a:pt x="2324" y="0"/>
                  <a:pt x="6185" y="0"/>
                </a:cubicBezTo>
                <a:cubicBezTo>
                  <a:pt x="10046" y="0"/>
                  <a:pt x="12395" y="2299"/>
                  <a:pt x="12395" y="61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93572" y="2135963"/>
            <a:ext cx="18275" cy="11938"/>
          </a:xfrm>
          <a:custGeom>
            <a:avLst/>
            <a:gdLst>
              <a:gd name="connsiteX0" fmla="*/ 14389 w 18275"/>
              <a:gd name="connsiteY0" fmla="*/ 0 h 11938"/>
              <a:gd name="connsiteX1" fmla="*/ 18275 w 18275"/>
              <a:gd name="connsiteY1" fmla="*/ 4991 h 11938"/>
              <a:gd name="connsiteX2" fmla="*/ 18275 w 18275"/>
              <a:gd name="connsiteY2" fmla="*/ 11938 h 11938"/>
              <a:gd name="connsiteX3" fmla="*/ 15291 w 18275"/>
              <a:gd name="connsiteY3" fmla="*/ 11938 h 11938"/>
              <a:gd name="connsiteX4" fmla="*/ 15291 w 18275"/>
              <a:gd name="connsiteY4" fmla="*/ 5639 h 11938"/>
              <a:gd name="connsiteX5" fmla="*/ 13284 w 18275"/>
              <a:gd name="connsiteY5" fmla="*/ 2527 h 11938"/>
              <a:gd name="connsiteX6" fmla="*/ 10643 w 18275"/>
              <a:gd name="connsiteY6" fmla="*/ 6147 h 11938"/>
              <a:gd name="connsiteX7" fmla="*/ 10643 w 18275"/>
              <a:gd name="connsiteY7" fmla="*/ 11938 h 11938"/>
              <a:gd name="connsiteX8" fmla="*/ 7645 w 18275"/>
              <a:gd name="connsiteY8" fmla="*/ 11938 h 11938"/>
              <a:gd name="connsiteX9" fmla="*/ 7645 w 18275"/>
              <a:gd name="connsiteY9" fmla="*/ 5639 h 11938"/>
              <a:gd name="connsiteX10" fmla="*/ 5626 w 18275"/>
              <a:gd name="connsiteY10" fmla="*/ 2527 h 11938"/>
              <a:gd name="connsiteX11" fmla="*/ 2972 w 18275"/>
              <a:gd name="connsiteY11" fmla="*/ 6147 h 11938"/>
              <a:gd name="connsiteX12" fmla="*/ 2972 w 18275"/>
              <a:gd name="connsiteY12" fmla="*/ 11938 h 11938"/>
              <a:gd name="connsiteX13" fmla="*/ 0 w 18275"/>
              <a:gd name="connsiteY13" fmla="*/ 11938 h 11938"/>
              <a:gd name="connsiteX14" fmla="*/ 0 w 18275"/>
              <a:gd name="connsiteY14" fmla="*/ 279 h 11938"/>
              <a:gd name="connsiteX15" fmla="*/ 2718 w 18275"/>
              <a:gd name="connsiteY15" fmla="*/ 279 h 11938"/>
              <a:gd name="connsiteX16" fmla="*/ 2718 w 18275"/>
              <a:gd name="connsiteY16" fmla="*/ 2388 h 11938"/>
              <a:gd name="connsiteX17" fmla="*/ 6744 w 18275"/>
              <a:gd name="connsiteY17" fmla="*/ 0 h 11938"/>
              <a:gd name="connsiteX18" fmla="*/ 10287 w 18275"/>
              <a:gd name="connsiteY18" fmla="*/ 2489 h 11938"/>
              <a:gd name="connsiteX19" fmla="*/ 14389 w 18275"/>
              <a:gd name="connsiteY19" fmla="*/ 0 h 119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8275" h="11938">
                <a:moveTo>
                  <a:pt x="14389" y="0"/>
                </a:moveTo>
                <a:cubicBezTo>
                  <a:pt x="16827" y="0"/>
                  <a:pt x="18275" y="1727"/>
                  <a:pt x="18275" y="4991"/>
                </a:cubicBezTo>
                <a:lnTo>
                  <a:pt x="18275" y="11938"/>
                </a:lnTo>
                <a:lnTo>
                  <a:pt x="15291" y="11938"/>
                </a:lnTo>
                <a:lnTo>
                  <a:pt x="15291" y="5639"/>
                </a:lnTo>
                <a:cubicBezTo>
                  <a:pt x="15291" y="3543"/>
                  <a:pt x="14669" y="2527"/>
                  <a:pt x="13284" y="2527"/>
                </a:cubicBezTo>
                <a:cubicBezTo>
                  <a:pt x="11697" y="2527"/>
                  <a:pt x="10643" y="3823"/>
                  <a:pt x="10643" y="6147"/>
                </a:cubicBezTo>
                <a:lnTo>
                  <a:pt x="10643" y="11938"/>
                </a:lnTo>
                <a:lnTo>
                  <a:pt x="7645" y="11938"/>
                </a:lnTo>
                <a:lnTo>
                  <a:pt x="7645" y="5639"/>
                </a:lnTo>
                <a:cubicBezTo>
                  <a:pt x="7645" y="3543"/>
                  <a:pt x="6998" y="2527"/>
                  <a:pt x="5626" y="2527"/>
                </a:cubicBezTo>
                <a:cubicBezTo>
                  <a:pt x="4026" y="2527"/>
                  <a:pt x="2972" y="3823"/>
                  <a:pt x="2972" y="6147"/>
                </a:cubicBezTo>
                <a:lnTo>
                  <a:pt x="2972" y="11938"/>
                </a:lnTo>
                <a:lnTo>
                  <a:pt x="0" y="11938"/>
                </a:lnTo>
                <a:lnTo>
                  <a:pt x="0" y="279"/>
                </a:lnTo>
                <a:lnTo>
                  <a:pt x="2718" y="279"/>
                </a:lnTo>
                <a:lnTo>
                  <a:pt x="2718" y="2388"/>
                </a:lnTo>
                <a:cubicBezTo>
                  <a:pt x="3594" y="800"/>
                  <a:pt x="4953" y="0"/>
                  <a:pt x="6744" y="0"/>
                </a:cubicBezTo>
                <a:cubicBezTo>
                  <a:pt x="8331" y="0"/>
                  <a:pt x="9652" y="902"/>
                  <a:pt x="10287" y="2489"/>
                </a:cubicBezTo>
                <a:cubicBezTo>
                  <a:pt x="11189" y="825"/>
                  <a:pt x="12573" y="0"/>
                  <a:pt x="1438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3742" y="2135963"/>
            <a:ext cx="18263" cy="11938"/>
          </a:xfrm>
          <a:custGeom>
            <a:avLst/>
            <a:gdLst>
              <a:gd name="connsiteX0" fmla="*/ 14376 w 18263"/>
              <a:gd name="connsiteY0" fmla="*/ 0 h 11938"/>
              <a:gd name="connsiteX1" fmla="*/ 18263 w 18263"/>
              <a:gd name="connsiteY1" fmla="*/ 4991 h 11938"/>
              <a:gd name="connsiteX2" fmla="*/ 18263 w 18263"/>
              <a:gd name="connsiteY2" fmla="*/ 11938 h 11938"/>
              <a:gd name="connsiteX3" fmla="*/ 15278 w 18263"/>
              <a:gd name="connsiteY3" fmla="*/ 11938 h 11938"/>
              <a:gd name="connsiteX4" fmla="*/ 15278 w 18263"/>
              <a:gd name="connsiteY4" fmla="*/ 5639 h 11938"/>
              <a:gd name="connsiteX5" fmla="*/ 13271 w 18263"/>
              <a:gd name="connsiteY5" fmla="*/ 2527 h 11938"/>
              <a:gd name="connsiteX6" fmla="*/ 10630 w 18263"/>
              <a:gd name="connsiteY6" fmla="*/ 6147 h 11938"/>
              <a:gd name="connsiteX7" fmla="*/ 10630 w 18263"/>
              <a:gd name="connsiteY7" fmla="*/ 11938 h 11938"/>
              <a:gd name="connsiteX8" fmla="*/ 7633 w 18263"/>
              <a:gd name="connsiteY8" fmla="*/ 11938 h 11938"/>
              <a:gd name="connsiteX9" fmla="*/ 7633 w 18263"/>
              <a:gd name="connsiteY9" fmla="*/ 5639 h 11938"/>
              <a:gd name="connsiteX10" fmla="*/ 5613 w 18263"/>
              <a:gd name="connsiteY10" fmla="*/ 2527 h 11938"/>
              <a:gd name="connsiteX11" fmla="*/ 2959 w 18263"/>
              <a:gd name="connsiteY11" fmla="*/ 6147 h 11938"/>
              <a:gd name="connsiteX12" fmla="*/ 2959 w 18263"/>
              <a:gd name="connsiteY12" fmla="*/ 11938 h 11938"/>
              <a:gd name="connsiteX13" fmla="*/ 0 w 18263"/>
              <a:gd name="connsiteY13" fmla="*/ 11938 h 11938"/>
              <a:gd name="connsiteX14" fmla="*/ 0 w 18263"/>
              <a:gd name="connsiteY14" fmla="*/ 279 h 11938"/>
              <a:gd name="connsiteX15" fmla="*/ 2705 w 18263"/>
              <a:gd name="connsiteY15" fmla="*/ 279 h 11938"/>
              <a:gd name="connsiteX16" fmla="*/ 2705 w 18263"/>
              <a:gd name="connsiteY16" fmla="*/ 2388 h 11938"/>
              <a:gd name="connsiteX17" fmla="*/ 6731 w 18263"/>
              <a:gd name="connsiteY17" fmla="*/ 0 h 11938"/>
              <a:gd name="connsiteX18" fmla="*/ 10274 w 18263"/>
              <a:gd name="connsiteY18" fmla="*/ 2489 h 11938"/>
              <a:gd name="connsiteX19" fmla="*/ 14376 w 18263"/>
              <a:gd name="connsiteY19" fmla="*/ 0 h 119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8263" h="11938">
                <a:moveTo>
                  <a:pt x="14376" y="0"/>
                </a:moveTo>
                <a:cubicBezTo>
                  <a:pt x="16815" y="0"/>
                  <a:pt x="18263" y="1727"/>
                  <a:pt x="18263" y="4991"/>
                </a:cubicBezTo>
                <a:lnTo>
                  <a:pt x="18263" y="11938"/>
                </a:lnTo>
                <a:lnTo>
                  <a:pt x="15278" y="11938"/>
                </a:lnTo>
                <a:lnTo>
                  <a:pt x="15278" y="5639"/>
                </a:lnTo>
                <a:cubicBezTo>
                  <a:pt x="15278" y="3543"/>
                  <a:pt x="14656" y="2527"/>
                  <a:pt x="13271" y="2527"/>
                </a:cubicBezTo>
                <a:cubicBezTo>
                  <a:pt x="11684" y="2527"/>
                  <a:pt x="10630" y="3823"/>
                  <a:pt x="10630" y="6147"/>
                </a:cubicBezTo>
                <a:lnTo>
                  <a:pt x="10630" y="11938"/>
                </a:lnTo>
                <a:lnTo>
                  <a:pt x="7633" y="11938"/>
                </a:lnTo>
                <a:lnTo>
                  <a:pt x="7633" y="5639"/>
                </a:lnTo>
                <a:cubicBezTo>
                  <a:pt x="7633" y="3543"/>
                  <a:pt x="6985" y="2527"/>
                  <a:pt x="5613" y="2527"/>
                </a:cubicBezTo>
                <a:cubicBezTo>
                  <a:pt x="4026" y="2527"/>
                  <a:pt x="2959" y="3823"/>
                  <a:pt x="2959" y="6147"/>
                </a:cubicBezTo>
                <a:lnTo>
                  <a:pt x="2959" y="11938"/>
                </a:lnTo>
                <a:lnTo>
                  <a:pt x="0" y="11938"/>
                </a:lnTo>
                <a:lnTo>
                  <a:pt x="0" y="279"/>
                </a:lnTo>
                <a:lnTo>
                  <a:pt x="2705" y="279"/>
                </a:lnTo>
                <a:lnTo>
                  <a:pt x="2705" y="2388"/>
                </a:lnTo>
                <a:cubicBezTo>
                  <a:pt x="3581" y="800"/>
                  <a:pt x="4940" y="0"/>
                  <a:pt x="6731" y="0"/>
                </a:cubicBezTo>
                <a:cubicBezTo>
                  <a:pt x="8319" y="0"/>
                  <a:pt x="9639" y="902"/>
                  <a:pt x="10274" y="2489"/>
                </a:cubicBezTo>
                <a:cubicBezTo>
                  <a:pt x="11176" y="825"/>
                  <a:pt x="12560" y="0"/>
                  <a:pt x="14376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33549" y="2135942"/>
            <a:ext cx="11138" cy="12268"/>
          </a:xfrm>
          <a:custGeom>
            <a:avLst/>
            <a:gdLst>
              <a:gd name="connsiteX0" fmla="*/ 5753 w 11138"/>
              <a:gd name="connsiteY0" fmla="*/ 1956 h 12268"/>
              <a:gd name="connsiteX1" fmla="*/ 2921 w 11138"/>
              <a:gd name="connsiteY1" fmla="*/ 5080 h 12268"/>
              <a:gd name="connsiteX2" fmla="*/ 8420 w 11138"/>
              <a:gd name="connsiteY2" fmla="*/ 5080 h 12268"/>
              <a:gd name="connsiteX3" fmla="*/ 5753 w 11138"/>
              <a:gd name="connsiteY3" fmla="*/ 1956 h 12268"/>
              <a:gd name="connsiteX4" fmla="*/ 11138 w 11138"/>
              <a:gd name="connsiteY4" fmla="*/ 6947 h 12268"/>
              <a:gd name="connsiteX5" fmla="*/ 2921 w 11138"/>
              <a:gd name="connsiteY5" fmla="*/ 6947 h 12268"/>
              <a:gd name="connsiteX6" fmla="*/ 6744 w 11138"/>
              <a:gd name="connsiteY6" fmla="*/ 10122 h 12268"/>
              <a:gd name="connsiteX7" fmla="*/ 10173 w 11138"/>
              <a:gd name="connsiteY7" fmla="*/ 9271 h 12268"/>
              <a:gd name="connsiteX8" fmla="*/ 10173 w 11138"/>
              <a:gd name="connsiteY8" fmla="*/ 11570 h 12268"/>
              <a:gd name="connsiteX9" fmla="*/ 6210 w 11138"/>
              <a:gd name="connsiteY9" fmla="*/ 12268 h 12268"/>
              <a:gd name="connsiteX10" fmla="*/ 0 w 11138"/>
              <a:gd name="connsiteY10" fmla="*/ 5931 h 12268"/>
              <a:gd name="connsiteX11" fmla="*/ 5779 w 11138"/>
              <a:gd name="connsiteY11" fmla="*/ 0 h 12268"/>
              <a:gd name="connsiteX12" fmla="*/ 11138 w 11138"/>
              <a:gd name="connsiteY12" fmla="*/ 6007 h 12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1138" h="12268">
                <a:moveTo>
                  <a:pt x="5753" y="1956"/>
                </a:moveTo>
                <a:cubicBezTo>
                  <a:pt x="4229" y="1956"/>
                  <a:pt x="3150" y="3086"/>
                  <a:pt x="2921" y="5080"/>
                </a:cubicBezTo>
                <a:lnTo>
                  <a:pt x="8420" y="5080"/>
                </a:lnTo>
                <a:cubicBezTo>
                  <a:pt x="8268" y="3086"/>
                  <a:pt x="7252" y="1956"/>
                  <a:pt x="5753" y="1956"/>
                </a:cubicBezTo>
                <a:moveTo>
                  <a:pt x="11138" y="6947"/>
                </a:moveTo>
                <a:lnTo>
                  <a:pt x="2921" y="6947"/>
                </a:lnTo>
                <a:cubicBezTo>
                  <a:pt x="3086" y="8903"/>
                  <a:pt x="4508" y="10122"/>
                  <a:pt x="6744" y="10122"/>
                </a:cubicBezTo>
                <a:cubicBezTo>
                  <a:pt x="7938" y="10122"/>
                  <a:pt x="9093" y="9842"/>
                  <a:pt x="10173" y="9271"/>
                </a:cubicBezTo>
                <a:lnTo>
                  <a:pt x="10173" y="11570"/>
                </a:lnTo>
                <a:cubicBezTo>
                  <a:pt x="9093" y="12014"/>
                  <a:pt x="7785" y="12268"/>
                  <a:pt x="6210" y="12268"/>
                </a:cubicBezTo>
                <a:cubicBezTo>
                  <a:pt x="2324" y="12268"/>
                  <a:pt x="0" y="9893"/>
                  <a:pt x="0" y="5931"/>
                </a:cubicBezTo>
                <a:cubicBezTo>
                  <a:pt x="0" y="2388"/>
                  <a:pt x="2350" y="0"/>
                  <a:pt x="5779" y="0"/>
                </a:cubicBezTo>
                <a:cubicBezTo>
                  <a:pt x="9157" y="0"/>
                  <a:pt x="11138" y="2210"/>
                  <a:pt x="11138" y="600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46931" y="2135966"/>
            <a:ext cx="7175" cy="11938"/>
          </a:xfrm>
          <a:custGeom>
            <a:avLst/>
            <a:gdLst>
              <a:gd name="connsiteX0" fmla="*/ 7061 w 7175"/>
              <a:gd name="connsiteY0" fmla="*/ 2807 h 11938"/>
              <a:gd name="connsiteX1" fmla="*/ 6020 w 7175"/>
              <a:gd name="connsiteY1" fmla="*/ 2642 h 11938"/>
              <a:gd name="connsiteX2" fmla="*/ 2985 w 7175"/>
              <a:gd name="connsiteY2" fmla="*/ 6490 h 11938"/>
              <a:gd name="connsiteX3" fmla="*/ 2985 w 7175"/>
              <a:gd name="connsiteY3" fmla="*/ 11938 h 11938"/>
              <a:gd name="connsiteX4" fmla="*/ 0 w 7175"/>
              <a:gd name="connsiteY4" fmla="*/ 11938 h 11938"/>
              <a:gd name="connsiteX5" fmla="*/ 0 w 7175"/>
              <a:gd name="connsiteY5" fmla="*/ 279 h 11938"/>
              <a:gd name="connsiteX6" fmla="*/ 2692 w 7175"/>
              <a:gd name="connsiteY6" fmla="*/ 279 h 11938"/>
              <a:gd name="connsiteX7" fmla="*/ 2692 w 7175"/>
              <a:gd name="connsiteY7" fmla="*/ 2604 h 11938"/>
              <a:gd name="connsiteX8" fmla="*/ 6134 w 7175"/>
              <a:gd name="connsiteY8" fmla="*/ 0 h 11938"/>
              <a:gd name="connsiteX9" fmla="*/ 7175 w 7175"/>
              <a:gd name="connsiteY9" fmla="*/ 114 h 119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7175" h="11938">
                <a:moveTo>
                  <a:pt x="7061" y="2807"/>
                </a:moveTo>
                <a:cubicBezTo>
                  <a:pt x="6718" y="2692"/>
                  <a:pt x="6375" y="2642"/>
                  <a:pt x="6020" y="2642"/>
                </a:cubicBezTo>
                <a:cubicBezTo>
                  <a:pt x="4064" y="2642"/>
                  <a:pt x="2985" y="3962"/>
                  <a:pt x="2985" y="6490"/>
                </a:cubicBezTo>
                <a:lnTo>
                  <a:pt x="2985" y="11938"/>
                </a:lnTo>
                <a:lnTo>
                  <a:pt x="0" y="11938"/>
                </a:lnTo>
                <a:lnTo>
                  <a:pt x="0" y="279"/>
                </a:lnTo>
                <a:lnTo>
                  <a:pt x="2692" y="279"/>
                </a:lnTo>
                <a:lnTo>
                  <a:pt x="2692" y="2604"/>
                </a:lnTo>
                <a:cubicBezTo>
                  <a:pt x="3429" y="876"/>
                  <a:pt x="4572" y="0"/>
                  <a:pt x="6134" y="0"/>
                </a:cubicBezTo>
                <a:cubicBezTo>
                  <a:pt x="6439" y="0"/>
                  <a:pt x="6782" y="51"/>
                  <a:pt x="7175" y="114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55053" y="2135941"/>
            <a:ext cx="9538" cy="12268"/>
          </a:xfrm>
          <a:custGeom>
            <a:avLst/>
            <a:gdLst>
              <a:gd name="connsiteX0" fmla="*/ 9233 w 9538"/>
              <a:gd name="connsiteY0" fmla="*/ 2946 h 12268"/>
              <a:gd name="connsiteX1" fmla="*/ 6883 w 9538"/>
              <a:gd name="connsiteY1" fmla="*/ 2350 h 12268"/>
              <a:gd name="connsiteX2" fmla="*/ 3137 w 9538"/>
              <a:gd name="connsiteY2" fmla="*/ 6096 h 12268"/>
              <a:gd name="connsiteX3" fmla="*/ 6845 w 9538"/>
              <a:gd name="connsiteY3" fmla="*/ 9919 h 12268"/>
              <a:gd name="connsiteX4" fmla="*/ 9423 w 9538"/>
              <a:gd name="connsiteY4" fmla="*/ 9157 h 12268"/>
              <a:gd name="connsiteX5" fmla="*/ 9538 w 9538"/>
              <a:gd name="connsiteY5" fmla="*/ 11557 h 12268"/>
              <a:gd name="connsiteX6" fmla="*/ 6261 w 9538"/>
              <a:gd name="connsiteY6" fmla="*/ 12268 h 12268"/>
              <a:gd name="connsiteX7" fmla="*/ 0 w 9538"/>
              <a:gd name="connsiteY7" fmla="*/ 6033 h 12268"/>
              <a:gd name="connsiteX8" fmla="*/ 6236 w 9538"/>
              <a:gd name="connsiteY8" fmla="*/ 0 h 12268"/>
              <a:gd name="connsiteX9" fmla="*/ 9462 w 9538"/>
              <a:gd name="connsiteY9" fmla="*/ 597 h 12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9538" h="12268">
                <a:moveTo>
                  <a:pt x="9233" y="2946"/>
                </a:moveTo>
                <a:cubicBezTo>
                  <a:pt x="8471" y="2642"/>
                  <a:pt x="7595" y="2350"/>
                  <a:pt x="6883" y="2350"/>
                </a:cubicBezTo>
                <a:cubicBezTo>
                  <a:pt x="4585" y="2350"/>
                  <a:pt x="3137" y="3912"/>
                  <a:pt x="3137" y="6096"/>
                </a:cubicBezTo>
                <a:cubicBezTo>
                  <a:pt x="3137" y="8306"/>
                  <a:pt x="4610" y="9919"/>
                  <a:pt x="6845" y="9919"/>
                </a:cubicBezTo>
                <a:cubicBezTo>
                  <a:pt x="7760" y="9919"/>
                  <a:pt x="8585" y="9601"/>
                  <a:pt x="9423" y="9157"/>
                </a:cubicBezTo>
                <a:lnTo>
                  <a:pt x="9538" y="11557"/>
                </a:lnTo>
                <a:cubicBezTo>
                  <a:pt x="8522" y="11900"/>
                  <a:pt x="7417" y="12268"/>
                  <a:pt x="6261" y="12268"/>
                </a:cubicBezTo>
                <a:cubicBezTo>
                  <a:pt x="2426" y="12268"/>
                  <a:pt x="0" y="9779"/>
                  <a:pt x="0" y="6033"/>
                </a:cubicBezTo>
                <a:cubicBezTo>
                  <a:pt x="0" y="2642"/>
                  <a:pt x="2515" y="0"/>
                  <a:pt x="6236" y="0"/>
                </a:cubicBezTo>
                <a:cubicBezTo>
                  <a:pt x="7506" y="0"/>
                  <a:pt x="8611" y="394"/>
                  <a:pt x="9462" y="59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66746" y="2131022"/>
            <a:ext cx="3086" cy="16891"/>
          </a:xfrm>
          <a:custGeom>
            <a:avLst/>
            <a:gdLst>
              <a:gd name="connsiteX0" fmla="*/ 3048 w 3086"/>
              <a:gd name="connsiteY0" fmla="*/ 16891 h 16891"/>
              <a:gd name="connsiteX1" fmla="*/ 51 w 3086"/>
              <a:gd name="connsiteY1" fmla="*/ 16891 h 16891"/>
              <a:gd name="connsiteX2" fmla="*/ 51 w 3086"/>
              <a:gd name="connsiteY2" fmla="*/ 5220 h 16891"/>
              <a:gd name="connsiteX3" fmla="*/ 3048 w 3086"/>
              <a:gd name="connsiteY3" fmla="*/ 5220 h 16891"/>
              <a:gd name="connsiteX5" fmla="*/ 3048 w 3086"/>
              <a:gd name="connsiteY5" fmla="*/ 5220 h 16891"/>
              <a:gd name="connsiteX6" fmla="*/ 3086 w 3086"/>
              <a:gd name="connsiteY6" fmla="*/ 2896 h 16891"/>
              <a:gd name="connsiteX7" fmla="*/ 0 w 3086"/>
              <a:gd name="connsiteY7" fmla="*/ 2896 h 16891"/>
              <a:gd name="connsiteX8" fmla="*/ 0 w 3086"/>
              <a:gd name="connsiteY8" fmla="*/ 0 h 16891"/>
              <a:gd name="connsiteX9" fmla="*/ 3086 w 3086"/>
              <a:gd name="connsiteY9" fmla="*/ 0 h 1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3086" h="16891">
                <a:moveTo>
                  <a:pt x="3048" y="16891"/>
                </a:moveTo>
                <a:lnTo>
                  <a:pt x="51" y="16891"/>
                </a:lnTo>
                <a:lnTo>
                  <a:pt x="51" y="5220"/>
                </a:lnTo>
                <a:lnTo>
                  <a:pt x="3048" y="5220"/>
                </a:lnTo>
                <a:moveTo>
                  <a:pt x="3048" y="5220"/>
                </a:moveTo>
                <a:moveTo>
                  <a:pt x="3086" y="2896"/>
                </a:moveTo>
                <a:lnTo>
                  <a:pt x="0" y="2896"/>
                </a:lnTo>
                <a:lnTo>
                  <a:pt x="0" y="0"/>
                </a:lnTo>
                <a:lnTo>
                  <a:pt x="3086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71955" y="2135944"/>
            <a:ext cx="10566" cy="12268"/>
          </a:xfrm>
          <a:custGeom>
            <a:avLst/>
            <a:gdLst>
              <a:gd name="connsiteX0" fmla="*/ 2946 w 10566"/>
              <a:gd name="connsiteY0" fmla="*/ 8420 h 12268"/>
              <a:gd name="connsiteX1" fmla="*/ 4851 w 10566"/>
              <a:gd name="connsiteY1" fmla="*/ 10147 h 12268"/>
              <a:gd name="connsiteX2" fmla="*/ 7683 w 10566"/>
              <a:gd name="connsiteY2" fmla="*/ 7010 h 12268"/>
              <a:gd name="connsiteX3" fmla="*/ 7683 w 10566"/>
              <a:gd name="connsiteY3" fmla="*/ 6388 h 12268"/>
              <a:gd name="connsiteX4" fmla="*/ 6629 w 10566"/>
              <a:gd name="connsiteY4" fmla="*/ 6388 h 12268"/>
              <a:gd name="connsiteX5" fmla="*/ 2946 w 10566"/>
              <a:gd name="connsiteY5" fmla="*/ 8420 h 12268"/>
              <a:gd name="connsiteX6" fmla="*/ 10566 w 10566"/>
              <a:gd name="connsiteY6" fmla="*/ 11963 h 12268"/>
              <a:gd name="connsiteX7" fmla="*/ 7912 w 10566"/>
              <a:gd name="connsiteY7" fmla="*/ 11963 h 12268"/>
              <a:gd name="connsiteX8" fmla="*/ 7874 w 10566"/>
              <a:gd name="connsiteY8" fmla="*/ 10071 h 12268"/>
              <a:gd name="connsiteX9" fmla="*/ 3912 w 10566"/>
              <a:gd name="connsiteY9" fmla="*/ 12268 h 12268"/>
              <a:gd name="connsiteX10" fmla="*/ 0 w 10566"/>
              <a:gd name="connsiteY10" fmla="*/ 8585 h 12268"/>
              <a:gd name="connsiteX11" fmla="*/ 6147 w 10566"/>
              <a:gd name="connsiteY11" fmla="*/ 4686 h 12268"/>
              <a:gd name="connsiteX12" fmla="*/ 7683 w 10566"/>
              <a:gd name="connsiteY12" fmla="*/ 4686 h 12268"/>
              <a:gd name="connsiteX13" fmla="*/ 7683 w 10566"/>
              <a:gd name="connsiteY13" fmla="*/ 4534 h 12268"/>
              <a:gd name="connsiteX14" fmla="*/ 4813 w 10566"/>
              <a:gd name="connsiteY14" fmla="*/ 2019 h 12268"/>
              <a:gd name="connsiteX15" fmla="*/ 1473 w 10566"/>
              <a:gd name="connsiteY15" fmla="*/ 2972 h 12268"/>
              <a:gd name="connsiteX16" fmla="*/ 1422 w 10566"/>
              <a:gd name="connsiteY16" fmla="*/ 825 h 12268"/>
              <a:gd name="connsiteX17" fmla="*/ 5525 w 10566"/>
              <a:gd name="connsiteY17" fmla="*/ 0 h 12268"/>
              <a:gd name="connsiteX18" fmla="*/ 10566 w 10566"/>
              <a:gd name="connsiteY18" fmla="*/ 5309 h 12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10566" h="12268">
                <a:moveTo>
                  <a:pt x="2946" y="8420"/>
                </a:moveTo>
                <a:cubicBezTo>
                  <a:pt x="2946" y="9411"/>
                  <a:pt x="3683" y="10147"/>
                  <a:pt x="4851" y="10147"/>
                </a:cubicBezTo>
                <a:cubicBezTo>
                  <a:pt x="6439" y="10147"/>
                  <a:pt x="7683" y="8928"/>
                  <a:pt x="7683" y="7010"/>
                </a:cubicBezTo>
                <a:lnTo>
                  <a:pt x="7683" y="6388"/>
                </a:lnTo>
                <a:lnTo>
                  <a:pt x="6629" y="6388"/>
                </a:lnTo>
                <a:cubicBezTo>
                  <a:pt x="4166" y="6388"/>
                  <a:pt x="2946" y="7087"/>
                  <a:pt x="2946" y="8420"/>
                </a:cubicBezTo>
                <a:moveTo>
                  <a:pt x="10566" y="11963"/>
                </a:moveTo>
                <a:lnTo>
                  <a:pt x="7912" y="11963"/>
                </a:lnTo>
                <a:lnTo>
                  <a:pt x="7874" y="10071"/>
                </a:lnTo>
                <a:cubicBezTo>
                  <a:pt x="6947" y="11430"/>
                  <a:pt x="5639" y="12268"/>
                  <a:pt x="3912" y="12268"/>
                </a:cubicBezTo>
                <a:cubicBezTo>
                  <a:pt x="1524" y="12268"/>
                  <a:pt x="0" y="10693"/>
                  <a:pt x="0" y="8585"/>
                </a:cubicBezTo>
                <a:cubicBezTo>
                  <a:pt x="0" y="6007"/>
                  <a:pt x="2045" y="4686"/>
                  <a:pt x="6147" y="4686"/>
                </a:cubicBezTo>
                <a:lnTo>
                  <a:pt x="7683" y="4686"/>
                </a:lnTo>
                <a:lnTo>
                  <a:pt x="7683" y="4534"/>
                </a:lnTo>
                <a:cubicBezTo>
                  <a:pt x="7683" y="2921"/>
                  <a:pt x="6629" y="2019"/>
                  <a:pt x="4813" y="2019"/>
                </a:cubicBezTo>
                <a:cubicBezTo>
                  <a:pt x="3797" y="2019"/>
                  <a:pt x="2692" y="2324"/>
                  <a:pt x="1473" y="2972"/>
                </a:cubicBezTo>
                <a:lnTo>
                  <a:pt x="1422" y="825"/>
                </a:lnTo>
                <a:cubicBezTo>
                  <a:pt x="2807" y="279"/>
                  <a:pt x="4140" y="0"/>
                  <a:pt x="5525" y="0"/>
                </a:cubicBezTo>
                <a:cubicBezTo>
                  <a:pt x="9042" y="0"/>
                  <a:pt x="10566" y="1651"/>
                  <a:pt x="10566" y="5309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85427" y="2130704"/>
            <a:ext cx="2997" cy="17209"/>
          </a:xfrm>
          <a:custGeom>
            <a:avLst/>
            <a:gdLst>
              <a:gd name="connsiteX0" fmla="*/ 2997 w 2997"/>
              <a:gd name="connsiteY0" fmla="*/ 17209 h 17209"/>
              <a:gd name="connsiteX1" fmla="*/ 0 w 2997"/>
              <a:gd name="connsiteY1" fmla="*/ 17209 h 17209"/>
              <a:gd name="connsiteX2" fmla="*/ 0 w 2997"/>
              <a:gd name="connsiteY2" fmla="*/ 0 h 17209"/>
              <a:gd name="connsiteX3" fmla="*/ 2997 w 2997"/>
              <a:gd name="connsiteY3" fmla="*/ 0 h 172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997" h="17209">
                <a:moveTo>
                  <a:pt x="2997" y="17209"/>
                </a:moveTo>
                <a:lnTo>
                  <a:pt x="0" y="17209"/>
                </a:lnTo>
                <a:lnTo>
                  <a:pt x="0" y="0"/>
                </a:lnTo>
                <a:lnTo>
                  <a:pt x="2997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98705" y="2131944"/>
            <a:ext cx="11354" cy="15964"/>
          </a:xfrm>
          <a:custGeom>
            <a:avLst/>
            <a:gdLst>
              <a:gd name="connsiteX0" fmla="*/ 3112 w 11354"/>
              <a:gd name="connsiteY0" fmla="*/ 13640 h 15964"/>
              <a:gd name="connsiteX1" fmla="*/ 4788 w 11354"/>
              <a:gd name="connsiteY1" fmla="*/ 13640 h 15964"/>
              <a:gd name="connsiteX2" fmla="*/ 8153 w 11354"/>
              <a:gd name="connsiteY2" fmla="*/ 11227 h 15964"/>
              <a:gd name="connsiteX3" fmla="*/ 5016 w 11354"/>
              <a:gd name="connsiteY3" fmla="*/ 8877 h 15964"/>
              <a:gd name="connsiteX4" fmla="*/ 3112 w 11354"/>
              <a:gd name="connsiteY4" fmla="*/ 8877 h 15964"/>
              <a:gd name="connsiteX6" fmla="*/ 3112 w 11354"/>
              <a:gd name="connsiteY6" fmla="*/ 6642 h 15964"/>
              <a:gd name="connsiteX7" fmla="*/ 4610 w 11354"/>
              <a:gd name="connsiteY7" fmla="*/ 6642 h 15964"/>
              <a:gd name="connsiteX8" fmla="*/ 7760 w 11354"/>
              <a:gd name="connsiteY8" fmla="*/ 4458 h 15964"/>
              <a:gd name="connsiteX9" fmla="*/ 4788 w 11354"/>
              <a:gd name="connsiteY9" fmla="*/ 2248 h 15964"/>
              <a:gd name="connsiteX10" fmla="*/ 3112 w 11354"/>
              <a:gd name="connsiteY10" fmla="*/ 2248 h 15964"/>
              <a:gd name="connsiteX12" fmla="*/ 5296 w 11354"/>
              <a:gd name="connsiteY12" fmla="*/ 0 h 15964"/>
              <a:gd name="connsiteX13" fmla="*/ 10909 w 11354"/>
              <a:gd name="connsiteY13" fmla="*/ 4140 h 15964"/>
              <a:gd name="connsiteX14" fmla="*/ 7950 w 11354"/>
              <a:gd name="connsiteY14" fmla="*/ 7658 h 15964"/>
              <a:gd name="connsiteX15" fmla="*/ 11354 w 11354"/>
              <a:gd name="connsiteY15" fmla="*/ 11519 h 15964"/>
              <a:gd name="connsiteX16" fmla="*/ 5182 w 11354"/>
              <a:gd name="connsiteY16" fmla="*/ 15964 h 15964"/>
              <a:gd name="connsiteX17" fmla="*/ 0 w 11354"/>
              <a:gd name="connsiteY17" fmla="*/ 15964 h 15964"/>
              <a:gd name="connsiteX18" fmla="*/ 0 w 11354"/>
              <a:gd name="connsiteY18" fmla="*/ 0 h 15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11354" h="15964">
                <a:moveTo>
                  <a:pt x="3112" y="13640"/>
                </a:moveTo>
                <a:lnTo>
                  <a:pt x="4788" y="13640"/>
                </a:lnTo>
                <a:cubicBezTo>
                  <a:pt x="6998" y="13640"/>
                  <a:pt x="8153" y="12789"/>
                  <a:pt x="8153" y="11227"/>
                </a:cubicBezTo>
                <a:cubicBezTo>
                  <a:pt x="8153" y="9703"/>
                  <a:pt x="7087" y="8877"/>
                  <a:pt x="5016" y="8877"/>
                </a:cubicBezTo>
                <a:lnTo>
                  <a:pt x="3112" y="8877"/>
                </a:lnTo>
                <a:moveTo>
                  <a:pt x="3112" y="6642"/>
                </a:moveTo>
                <a:lnTo>
                  <a:pt x="4610" y="6642"/>
                </a:lnTo>
                <a:cubicBezTo>
                  <a:pt x="6706" y="6642"/>
                  <a:pt x="7760" y="5867"/>
                  <a:pt x="7760" y="4458"/>
                </a:cubicBezTo>
                <a:cubicBezTo>
                  <a:pt x="7760" y="3010"/>
                  <a:pt x="6744" y="2248"/>
                  <a:pt x="4788" y="2248"/>
                </a:cubicBezTo>
                <a:lnTo>
                  <a:pt x="3112" y="2248"/>
                </a:lnTo>
                <a:moveTo>
                  <a:pt x="5296" y="0"/>
                </a:moveTo>
                <a:cubicBezTo>
                  <a:pt x="9004" y="0"/>
                  <a:pt x="10909" y="1448"/>
                  <a:pt x="10909" y="4140"/>
                </a:cubicBezTo>
                <a:cubicBezTo>
                  <a:pt x="10909" y="5842"/>
                  <a:pt x="9855" y="7150"/>
                  <a:pt x="7950" y="7658"/>
                </a:cubicBezTo>
                <a:cubicBezTo>
                  <a:pt x="10147" y="8115"/>
                  <a:pt x="11354" y="9500"/>
                  <a:pt x="11354" y="11519"/>
                </a:cubicBezTo>
                <a:cubicBezTo>
                  <a:pt x="11354" y="14402"/>
                  <a:pt x="9258" y="15964"/>
                  <a:pt x="5182" y="15964"/>
                </a:cubicBezTo>
                <a:lnTo>
                  <a:pt x="0" y="159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11824" y="2135944"/>
            <a:ext cx="10566" cy="12268"/>
          </a:xfrm>
          <a:custGeom>
            <a:avLst/>
            <a:gdLst>
              <a:gd name="connsiteX0" fmla="*/ 2946 w 10566"/>
              <a:gd name="connsiteY0" fmla="*/ 8420 h 12268"/>
              <a:gd name="connsiteX1" fmla="*/ 4851 w 10566"/>
              <a:gd name="connsiteY1" fmla="*/ 10147 h 12268"/>
              <a:gd name="connsiteX2" fmla="*/ 7684 w 10566"/>
              <a:gd name="connsiteY2" fmla="*/ 7010 h 12268"/>
              <a:gd name="connsiteX3" fmla="*/ 7684 w 10566"/>
              <a:gd name="connsiteY3" fmla="*/ 6388 h 12268"/>
              <a:gd name="connsiteX4" fmla="*/ 6629 w 10566"/>
              <a:gd name="connsiteY4" fmla="*/ 6388 h 12268"/>
              <a:gd name="connsiteX5" fmla="*/ 2946 w 10566"/>
              <a:gd name="connsiteY5" fmla="*/ 8420 h 12268"/>
              <a:gd name="connsiteX6" fmla="*/ 10566 w 10566"/>
              <a:gd name="connsiteY6" fmla="*/ 11963 h 12268"/>
              <a:gd name="connsiteX7" fmla="*/ 7912 w 10566"/>
              <a:gd name="connsiteY7" fmla="*/ 11963 h 12268"/>
              <a:gd name="connsiteX8" fmla="*/ 7874 w 10566"/>
              <a:gd name="connsiteY8" fmla="*/ 10071 h 12268"/>
              <a:gd name="connsiteX9" fmla="*/ 3912 w 10566"/>
              <a:gd name="connsiteY9" fmla="*/ 12268 h 12268"/>
              <a:gd name="connsiteX10" fmla="*/ 0 w 10566"/>
              <a:gd name="connsiteY10" fmla="*/ 8585 h 12268"/>
              <a:gd name="connsiteX11" fmla="*/ 6147 w 10566"/>
              <a:gd name="connsiteY11" fmla="*/ 4686 h 12268"/>
              <a:gd name="connsiteX12" fmla="*/ 7684 w 10566"/>
              <a:gd name="connsiteY12" fmla="*/ 4686 h 12268"/>
              <a:gd name="connsiteX13" fmla="*/ 7684 w 10566"/>
              <a:gd name="connsiteY13" fmla="*/ 4534 h 12268"/>
              <a:gd name="connsiteX14" fmla="*/ 4813 w 10566"/>
              <a:gd name="connsiteY14" fmla="*/ 2019 h 12268"/>
              <a:gd name="connsiteX15" fmla="*/ 1473 w 10566"/>
              <a:gd name="connsiteY15" fmla="*/ 2972 h 12268"/>
              <a:gd name="connsiteX16" fmla="*/ 1422 w 10566"/>
              <a:gd name="connsiteY16" fmla="*/ 825 h 12268"/>
              <a:gd name="connsiteX17" fmla="*/ 5525 w 10566"/>
              <a:gd name="connsiteY17" fmla="*/ 0 h 12268"/>
              <a:gd name="connsiteX18" fmla="*/ 10566 w 10566"/>
              <a:gd name="connsiteY18" fmla="*/ 5309 h 12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10566" h="12268">
                <a:moveTo>
                  <a:pt x="2946" y="8420"/>
                </a:moveTo>
                <a:cubicBezTo>
                  <a:pt x="2946" y="9411"/>
                  <a:pt x="3683" y="10147"/>
                  <a:pt x="4851" y="10147"/>
                </a:cubicBezTo>
                <a:cubicBezTo>
                  <a:pt x="6439" y="10147"/>
                  <a:pt x="7684" y="8928"/>
                  <a:pt x="7684" y="7010"/>
                </a:cubicBezTo>
                <a:lnTo>
                  <a:pt x="7684" y="6388"/>
                </a:lnTo>
                <a:lnTo>
                  <a:pt x="6629" y="6388"/>
                </a:lnTo>
                <a:cubicBezTo>
                  <a:pt x="4166" y="6388"/>
                  <a:pt x="2946" y="7087"/>
                  <a:pt x="2946" y="8420"/>
                </a:cubicBezTo>
                <a:moveTo>
                  <a:pt x="10566" y="11963"/>
                </a:moveTo>
                <a:lnTo>
                  <a:pt x="7912" y="11963"/>
                </a:lnTo>
                <a:lnTo>
                  <a:pt x="7874" y="10071"/>
                </a:lnTo>
                <a:cubicBezTo>
                  <a:pt x="6947" y="11430"/>
                  <a:pt x="5639" y="12268"/>
                  <a:pt x="3912" y="12268"/>
                </a:cubicBezTo>
                <a:cubicBezTo>
                  <a:pt x="1524" y="12268"/>
                  <a:pt x="0" y="10693"/>
                  <a:pt x="0" y="8585"/>
                </a:cubicBezTo>
                <a:cubicBezTo>
                  <a:pt x="0" y="6007"/>
                  <a:pt x="2045" y="4686"/>
                  <a:pt x="6147" y="4686"/>
                </a:cubicBezTo>
                <a:lnTo>
                  <a:pt x="7684" y="4686"/>
                </a:lnTo>
                <a:lnTo>
                  <a:pt x="7684" y="4534"/>
                </a:lnTo>
                <a:cubicBezTo>
                  <a:pt x="7684" y="2921"/>
                  <a:pt x="6629" y="2019"/>
                  <a:pt x="4813" y="2019"/>
                </a:cubicBezTo>
                <a:cubicBezTo>
                  <a:pt x="3797" y="2019"/>
                  <a:pt x="2692" y="2324"/>
                  <a:pt x="1473" y="2972"/>
                </a:cubicBezTo>
                <a:lnTo>
                  <a:pt x="1422" y="825"/>
                </a:lnTo>
                <a:cubicBezTo>
                  <a:pt x="2807" y="279"/>
                  <a:pt x="4140" y="0"/>
                  <a:pt x="5525" y="0"/>
                </a:cubicBezTo>
                <a:cubicBezTo>
                  <a:pt x="9042" y="0"/>
                  <a:pt x="10566" y="1651"/>
                  <a:pt x="10566" y="5309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25308" y="2135944"/>
            <a:ext cx="11049" cy="11963"/>
          </a:xfrm>
          <a:custGeom>
            <a:avLst/>
            <a:gdLst>
              <a:gd name="connsiteX0" fmla="*/ 11049 w 11049"/>
              <a:gd name="connsiteY0" fmla="*/ 11963 h 11963"/>
              <a:gd name="connsiteX1" fmla="*/ 8039 w 11049"/>
              <a:gd name="connsiteY1" fmla="*/ 11963 h 11963"/>
              <a:gd name="connsiteX2" fmla="*/ 8039 w 11049"/>
              <a:gd name="connsiteY2" fmla="*/ 5664 h 11963"/>
              <a:gd name="connsiteX3" fmla="*/ 5728 w 11049"/>
              <a:gd name="connsiteY3" fmla="*/ 2502 h 11963"/>
              <a:gd name="connsiteX4" fmla="*/ 2997 w 11049"/>
              <a:gd name="connsiteY4" fmla="*/ 6160 h 11963"/>
              <a:gd name="connsiteX5" fmla="*/ 2997 w 11049"/>
              <a:gd name="connsiteY5" fmla="*/ 11963 h 11963"/>
              <a:gd name="connsiteX6" fmla="*/ 0 w 11049"/>
              <a:gd name="connsiteY6" fmla="*/ 11963 h 11963"/>
              <a:gd name="connsiteX7" fmla="*/ 0 w 11049"/>
              <a:gd name="connsiteY7" fmla="*/ 292 h 11963"/>
              <a:gd name="connsiteX8" fmla="*/ 2743 w 11049"/>
              <a:gd name="connsiteY8" fmla="*/ 292 h 11963"/>
              <a:gd name="connsiteX9" fmla="*/ 2743 w 11049"/>
              <a:gd name="connsiteY9" fmla="*/ 2413 h 11963"/>
              <a:gd name="connsiteX10" fmla="*/ 6883 w 11049"/>
              <a:gd name="connsiteY10" fmla="*/ 0 h 11963"/>
              <a:gd name="connsiteX11" fmla="*/ 11049 w 11049"/>
              <a:gd name="connsiteY11" fmla="*/ 5016 h 119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1049" h="11963">
                <a:moveTo>
                  <a:pt x="11049" y="11963"/>
                </a:moveTo>
                <a:lnTo>
                  <a:pt x="8039" y="11963"/>
                </a:lnTo>
                <a:lnTo>
                  <a:pt x="8039" y="5664"/>
                </a:lnTo>
                <a:cubicBezTo>
                  <a:pt x="8039" y="3518"/>
                  <a:pt x="7315" y="2502"/>
                  <a:pt x="5728" y="2502"/>
                </a:cubicBezTo>
                <a:cubicBezTo>
                  <a:pt x="4128" y="2502"/>
                  <a:pt x="2997" y="3823"/>
                  <a:pt x="2997" y="6160"/>
                </a:cubicBezTo>
                <a:lnTo>
                  <a:pt x="2997" y="11963"/>
                </a:lnTo>
                <a:lnTo>
                  <a:pt x="0" y="11963"/>
                </a:lnTo>
                <a:lnTo>
                  <a:pt x="0" y="292"/>
                </a:lnTo>
                <a:lnTo>
                  <a:pt x="2743" y="292"/>
                </a:lnTo>
                <a:lnTo>
                  <a:pt x="2743" y="2413"/>
                </a:lnTo>
                <a:cubicBezTo>
                  <a:pt x="3619" y="825"/>
                  <a:pt x="5042" y="0"/>
                  <a:pt x="6883" y="0"/>
                </a:cubicBezTo>
                <a:cubicBezTo>
                  <a:pt x="9601" y="0"/>
                  <a:pt x="11049" y="1702"/>
                  <a:pt x="11049" y="5016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39282" y="2130694"/>
            <a:ext cx="10846" cy="17209"/>
          </a:xfrm>
          <a:custGeom>
            <a:avLst/>
            <a:gdLst>
              <a:gd name="connsiteX0" fmla="*/ 2997 w 10846"/>
              <a:gd name="connsiteY0" fmla="*/ 0 h 17209"/>
              <a:gd name="connsiteX1" fmla="*/ 2997 w 10846"/>
              <a:gd name="connsiteY1" fmla="*/ 10224 h 17209"/>
              <a:gd name="connsiteX2" fmla="*/ 6960 w 10846"/>
              <a:gd name="connsiteY2" fmla="*/ 5550 h 17209"/>
              <a:gd name="connsiteX3" fmla="*/ 10312 w 10846"/>
              <a:gd name="connsiteY3" fmla="*/ 5550 h 17209"/>
              <a:gd name="connsiteX4" fmla="*/ 5715 w 10846"/>
              <a:gd name="connsiteY4" fmla="*/ 10566 h 17209"/>
              <a:gd name="connsiteX5" fmla="*/ 10846 w 10846"/>
              <a:gd name="connsiteY5" fmla="*/ 17209 h 17209"/>
              <a:gd name="connsiteX6" fmla="*/ 7188 w 10846"/>
              <a:gd name="connsiteY6" fmla="*/ 17209 h 17209"/>
              <a:gd name="connsiteX7" fmla="*/ 2997 w 10846"/>
              <a:gd name="connsiteY7" fmla="*/ 11100 h 17209"/>
              <a:gd name="connsiteX8" fmla="*/ 2997 w 10846"/>
              <a:gd name="connsiteY8" fmla="*/ 17209 h 17209"/>
              <a:gd name="connsiteX9" fmla="*/ 0 w 10846"/>
              <a:gd name="connsiteY9" fmla="*/ 17209 h 17209"/>
              <a:gd name="connsiteX10" fmla="*/ 0 w 10846"/>
              <a:gd name="connsiteY10" fmla="*/ 0 h 172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0846" h="17209">
                <a:moveTo>
                  <a:pt x="2997" y="0"/>
                </a:moveTo>
                <a:lnTo>
                  <a:pt x="2997" y="10224"/>
                </a:lnTo>
                <a:lnTo>
                  <a:pt x="6960" y="5550"/>
                </a:lnTo>
                <a:lnTo>
                  <a:pt x="10312" y="5550"/>
                </a:lnTo>
                <a:lnTo>
                  <a:pt x="5715" y="10566"/>
                </a:lnTo>
                <a:lnTo>
                  <a:pt x="10846" y="17209"/>
                </a:lnTo>
                <a:lnTo>
                  <a:pt x="7188" y="17209"/>
                </a:lnTo>
                <a:lnTo>
                  <a:pt x="2997" y="11100"/>
                </a:lnTo>
                <a:lnTo>
                  <a:pt x="2997" y="17209"/>
                </a:lnTo>
                <a:lnTo>
                  <a:pt x="0" y="172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51683" y="2131022"/>
            <a:ext cx="3086" cy="16891"/>
          </a:xfrm>
          <a:custGeom>
            <a:avLst/>
            <a:gdLst>
              <a:gd name="connsiteX0" fmla="*/ 3035 w 3086"/>
              <a:gd name="connsiteY0" fmla="*/ 16891 h 16891"/>
              <a:gd name="connsiteX1" fmla="*/ 38 w 3086"/>
              <a:gd name="connsiteY1" fmla="*/ 16891 h 16891"/>
              <a:gd name="connsiteX2" fmla="*/ 38 w 3086"/>
              <a:gd name="connsiteY2" fmla="*/ 5220 h 16891"/>
              <a:gd name="connsiteX3" fmla="*/ 3035 w 3086"/>
              <a:gd name="connsiteY3" fmla="*/ 5220 h 16891"/>
              <a:gd name="connsiteX5" fmla="*/ 3035 w 3086"/>
              <a:gd name="connsiteY5" fmla="*/ 5220 h 16891"/>
              <a:gd name="connsiteX6" fmla="*/ 3086 w 3086"/>
              <a:gd name="connsiteY6" fmla="*/ 2896 h 16891"/>
              <a:gd name="connsiteX7" fmla="*/ 0 w 3086"/>
              <a:gd name="connsiteY7" fmla="*/ 2896 h 16891"/>
              <a:gd name="connsiteX8" fmla="*/ 0 w 3086"/>
              <a:gd name="connsiteY8" fmla="*/ 0 h 16891"/>
              <a:gd name="connsiteX9" fmla="*/ 3086 w 3086"/>
              <a:gd name="connsiteY9" fmla="*/ 0 h 16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3086" h="16891">
                <a:moveTo>
                  <a:pt x="3035" y="16891"/>
                </a:moveTo>
                <a:lnTo>
                  <a:pt x="38" y="16891"/>
                </a:lnTo>
                <a:lnTo>
                  <a:pt x="38" y="5220"/>
                </a:lnTo>
                <a:lnTo>
                  <a:pt x="3035" y="5220"/>
                </a:lnTo>
                <a:moveTo>
                  <a:pt x="3035" y="5220"/>
                </a:moveTo>
                <a:moveTo>
                  <a:pt x="3086" y="2896"/>
                </a:moveTo>
                <a:lnTo>
                  <a:pt x="0" y="2896"/>
                </a:lnTo>
                <a:lnTo>
                  <a:pt x="0" y="0"/>
                </a:lnTo>
                <a:lnTo>
                  <a:pt x="3086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57760" y="2135944"/>
            <a:ext cx="11049" cy="11963"/>
          </a:xfrm>
          <a:custGeom>
            <a:avLst/>
            <a:gdLst>
              <a:gd name="connsiteX0" fmla="*/ 11049 w 11049"/>
              <a:gd name="connsiteY0" fmla="*/ 11963 h 11963"/>
              <a:gd name="connsiteX1" fmla="*/ 8039 w 11049"/>
              <a:gd name="connsiteY1" fmla="*/ 11963 h 11963"/>
              <a:gd name="connsiteX2" fmla="*/ 8039 w 11049"/>
              <a:gd name="connsiteY2" fmla="*/ 5664 h 11963"/>
              <a:gd name="connsiteX3" fmla="*/ 5728 w 11049"/>
              <a:gd name="connsiteY3" fmla="*/ 2502 h 11963"/>
              <a:gd name="connsiteX4" fmla="*/ 2997 w 11049"/>
              <a:gd name="connsiteY4" fmla="*/ 6160 h 11963"/>
              <a:gd name="connsiteX5" fmla="*/ 2997 w 11049"/>
              <a:gd name="connsiteY5" fmla="*/ 11963 h 11963"/>
              <a:gd name="connsiteX6" fmla="*/ 0 w 11049"/>
              <a:gd name="connsiteY6" fmla="*/ 11963 h 11963"/>
              <a:gd name="connsiteX7" fmla="*/ 0 w 11049"/>
              <a:gd name="connsiteY7" fmla="*/ 292 h 11963"/>
              <a:gd name="connsiteX8" fmla="*/ 2743 w 11049"/>
              <a:gd name="connsiteY8" fmla="*/ 292 h 11963"/>
              <a:gd name="connsiteX9" fmla="*/ 2743 w 11049"/>
              <a:gd name="connsiteY9" fmla="*/ 2413 h 11963"/>
              <a:gd name="connsiteX10" fmla="*/ 6883 w 11049"/>
              <a:gd name="connsiteY10" fmla="*/ 0 h 11963"/>
              <a:gd name="connsiteX11" fmla="*/ 11049 w 11049"/>
              <a:gd name="connsiteY11" fmla="*/ 5016 h 119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1049" h="11963">
                <a:moveTo>
                  <a:pt x="11049" y="11963"/>
                </a:moveTo>
                <a:lnTo>
                  <a:pt x="8039" y="11963"/>
                </a:lnTo>
                <a:lnTo>
                  <a:pt x="8039" y="5664"/>
                </a:lnTo>
                <a:cubicBezTo>
                  <a:pt x="8039" y="3518"/>
                  <a:pt x="7315" y="2502"/>
                  <a:pt x="5728" y="2502"/>
                </a:cubicBezTo>
                <a:cubicBezTo>
                  <a:pt x="4127" y="2502"/>
                  <a:pt x="2997" y="3823"/>
                  <a:pt x="2997" y="6160"/>
                </a:cubicBezTo>
                <a:lnTo>
                  <a:pt x="2997" y="11963"/>
                </a:lnTo>
                <a:lnTo>
                  <a:pt x="0" y="11963"/>
                </a:lnTo>
                <a:lnTo>
                  <a:pt x="0" y="292"/>
                </a:lnTo>
                <a:lnTo>
                  <a:pt x="2743" y="292"/>
                </a:lnTo>
                <a:lnTo>
                  <a:pt x="2743" y="2413"/>
                </a:lnTo>
                <a:cubicBezTo>
                  <a:pt x="3619" y="825"/>
                  <a:pt x="5042" y="0"/>
                  <a:pt x="6883" y="0"/>
                </a:cubicBezTo>
                <a:cubicBezTo>
                  <a:pt x="9601" y="0"/>
                  <a:pt x="11049" y="1702"/>
                  <a:pt x="11049" y="5016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71062" y="2135941"/>
            <a:ext cx="11849" cy="16980"/>
          </a:xfrm>
          <a:custGeom>
            <a:avLst/>
            <a:gdLst>
              <a:gd name="connsiteX0" fmla="*/ 3175 w 11849"/>
              <a:gd name="connsiteY0" fmla="*/ 5893 h 16980"/>
              <a:gd name="connsiteX1" fmla="*/ 5956 w 11849"/>
              <a:gd name="connsiteY1" fmla="*/ 9601 h 16980"/>
              <a:gd name="connsiteX2" fmla="*/ 8814 w 11849"/>
              <a:gd name="connsiteY2" fmla="*/ 6033 h 16980"/>
              <a:gd name="connsiteX3" fmla="*/ 5931 w 11849"/>
              <a:gd name="connsiteY3" fmla="*/ 2286 h 16980"/>
              <a:gd name="connsiteX4" fmla="*/ 3175 w 11849"/>
              <a:gd name="connsiteY4" fmla="*/ 5893 h 16980"/>
              <a:gd name="connsiteX5" fmla="*/ 9068 w 11849"/>
              <a:gd name="connsiteY5" fmla="*/ 305 h 16980"/>
              <a:gd name="connsiteX6" fmla="*/ 11849 w 11849"/>
              <a:gd name="connsiteY6" fmla="*/ 305 h 16980"/>
              <a:gd name="connsiteX7" fmla="*/ 11849 w 11849"/>
              <a:gd name="connsiteY7" fmla="*/ 10541 h 16980"/>
              <a:gd name="connsiteX8" fmla="*/ 5359 w 11849"/>
              <a:gd name="connsiteY8" fmla="*/ 16980 h 16980"/>
              <a:gd name="connsiteX9" fmla="*/ 1270 w 11849"/>
              <a:gd name="connsiteY9" fmla="*/ 16243 h 16980"/>
              <a:gd name="connsiteX10" fmla="*/ 1448 w 11849"/>
              <a:gd name="connsiteY10" fmla="*/ 13830 h 16980"/>
              <a:gd name="connsiteX11" fmla="*/ 5080 w 11849"/>
              <a:gd name="connsiteY11" fmla="*/ 14770 h 16980"/>
              <a:gd name="connsiteX12" fmla="*/ 8928 w 11849"/>
              <a:gd name="connsiteY12" fmla="*/ 11024 h 16980"/>
              <a:gd name="connsiteX13" fmla="*/ 8928 w 11849"/>
              <a:gd name="connsiteY13" fmla="*/ 9754 h 16980"/>
              <a:gd name="connsiteX14" fmla="*/ 5042 w 11849"/>
              <a:gd name="connsiteY14" fmla="*/ 11925 h 16980"/>
              <a:gd name="connsiteX15" fmla="*/ 0 w 11849"/>
              <a:gd name="connsiteY15" fmla="*/ 6033 h 16980"/>
              <a:gd name="connsiteX16" fmla="*/ 5017 w 11849"/>
              <a:gd name="connsiteY16" fmla="*/ 0 h 16980"/>
              <a:gd name="connsiteX17" fmla="*/ 9068 w 11849"/>
              <a:gd name="connsiteY17" fmla="*/ 2299 h 16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1849" h="16980">
                <a:moveTo>
                  <a:pt x="3175" y="5893"/>
                </a:moveTo>
                <a:cubicBezTo>
                  <a:pt x="3175" y="8217"/>
                  <a:pt x="4331" y="9601"/>
                  <a:pt x="5956" y="9601"/>
                </a:cubicBezTo>
                <a:cubicBezTo>
                  <a:pt x="7569" y="9601"/>
                  <a:pt x="8814" y="8192"/>
                  <a:pt x="8814" y="6033"/>
                </a:cubicBezTo>
                <a:cubicBezTo>
                  <a:pt x="8814" y="3658"/>
                  <a:pt x="7658" y="2286"/>
                  <a:pt x="5931" y="2286"/>
                </a:cubicBezTo>
                <a:cubicBezTo>
                  <a:pt x="4331" y="2286"/>
                  <a:pt x="3175" y="3658"/>
                  <a:pt x="3175" y="5893"/>
                </a:cubicBezTo>
                <a:moveTo>
                  <a:pt x="9068" y="305"/>
                </a:moveTo>
                <a:lnTo>
                  <a:pt x="11849" y="305"/>
                </a:lnTo>
                <a:lnTo>
                  <a:pt x="11849" y="10541"/>
                </a:lnTo>
                <a:cubicBezTo>
                  <a:pt x="11849" y="14872"/>
                  <a:pt x="9716" y="16980"/>
                  <a:pt x="5359" y="16980"/>
                </a:cubicBezTo>
                <a:cubicBezTo>
                  <a:pt x="3962" y="16980"/>
                  <a:pt x="2578" y="16726"/>
                  <a:pt x="1270" y="16243"/>
                </a:cubicBezTo>
                <a:lnTo>
                  <a:pt x="1448" y="13830"/>
                </a:lnTo>
                <a:cubicBezTo>
                  <a:pt x="2692" y="14453"/>
                  <a:pt x="3937" y="14770"/>
                  <a:pt x="5080" y="14770"/>
                </a:cubicBezTo>
                <a:cubicBezTo>
                  <a:pt x="7480" y="14770"/>
                  <a:pt x="8928" y="13399"/>
                  <a:pt x="8928" y="11024"/>
                </a:cubicBezTo>
                <a:lnTo>
                  <a:pt x="8928" y="9754"/>
                </a:lnTo>
                <a:cubicBezTo>
                  <a:pt x="7899" y="11214"/>
                  <a:pt x="6655" y="11925"/>
                  <a:pt x="5042" y="11925"/>
                </a:cubicBezTo>
                <a:cubicBezTo>
                  <a:pt x="2045" y="11925"/>
                  <a:pt x="0" y="9601"/>
                  <a:pt x="0" y="6033"/>
                </a:cubicBezTo>
                <a:cubicBezTo>
                  <a:pt x="0" y="2413"/>
                  <a:pt x="2070" y="0"/>
                  <a:pt x="5017" y="0"/>
                </a:cubicBezTo>
                <a:cubicBezTo>
                  <a:pt x="6782" y="0"/>
                  <a:pt x="8103" y="762"/>
                  <a:pt x="9068" y="2299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92460" y="2131586"/>
            <a:ext cx="14084" cy="16650"/>
          </a:xfrm>
          <a:custGeom>
            <a:avLst/>
            <a:gdLst>
              <a:gd name="connsiteX0" fmla="*/ 13373 w 14084"/>
              <a:gd name="connsiteY0" fmla="*/ 3365 h 16650"/>
              <a:gd name="connsiteX1" fmla="*/ 9271 w 14084"/>
              <a:gd name="connsiteY1" fmla="*/ 2400 h 16650"/>
              <a:gd name="connsiteX2" fmla="*/ 3251 w 14084"/>
              <a:gd name="connsiteY2" fmla="*/ 8433 h 16650"/>
              <a:gd name="connsiteX3" fmla="*/ 9042 w 14084"/>
              <a:gd name="connsiteY3" fmla="*/ 14186 h 16650"/>
              <a:gd name="connsiteX4" fmla="*/ 11112 w 14084"/>
              <a:gd name="connsiteY4" fmla="*/ 13703 h 16650"/>
              <a:gd name="connsiteX5" fmla="*/ 11112 w 14084"/>
              <a:gd name="connsiteY5" fmla="*/ 9627 h 16650"/>
              <a:gd name="connsiteX6" fmla="*/ 8179 w 14084"/>
              <a:gd name="connsiteY6" fmla="*/ 9627 h 16650"/>
              <a:gd name="connsiteX7" fmla="*/ 8179 w 14084"/>
              <a:gd name="connsiteY7" fmla="*/ 7366 h 16650"/>
              <a:gd name="connsiteX8" fmla="*/ 14084 w 14084"/>
              <a:gd name="connsiteY8" fmla="*/ 7366 h 16650"/>
              <a:gd name="connsiteX9" fmla="*/ 14084 w 14084"/>
              <a:gd name="connsiteY9" fmla="*/ 15608 h 16650"/>
              <a:gd name="connsiteX10" fmla="*/ 8954 w 14084"/>
              <a:gd name="connsiteY10" fmla="*/ 16650 h 16650"/>
              <a:gd name="connsiteX11" fmla="*/ 0 w 14084"/>
              <a:gd name="connsiteY11" fmla="*/ 8407 h 16650"/>
              <a:gd name="connsiteX12" fmla="*/ 9157 w 14084"/>
              <a:gd name="connsiteY12" fmla="*/ 0 h 16650"/>
              <a:gd name="connsiteX13" fmla="*/ 13691 w 14084"/>
              <a:gd name="connsiteY13" fmla="*/ 864 h 16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4084" h="16650">
                <a:moveTo>
                  <a:pt x="13373" y="3365"/>
                </a:moveTo>
                <a:cubicBezTo>
                  <a:pt x="12179" y="2946"/>
                  <a:pt x="10770" y="2400"/>
                  <a:pt x="9271" y="2400"/>
                </a:cubicBezTo>
                <a:cubicBezTo>
                  <a:pt x="5639" y="2400"/>
                  <a:pt x="3251" y="4978"/>
                  <a:pt x="3251" y="8433"/>
                </a:cubicBezTo>
                <a:cubicBezTo>
                  <a:pt x="3251" y="11722"/>
                  <a:pt x="5499" y="14186"/>
                  <a:pt x="9042" y="14186"/>
                </a:cubicBezTo>
                <a:cubicBezTo>
                  <a:pt x="9766" y="14186"/>
                  <a:pt x="10452" y="13907"/>
                  <a:pt x="11112" y="13703"/>
                </a:cubicBezTo>
                <a:lnTo>
                  <a:pt x="11112" y="9627"/>
                </a:lnTo>
                <a:lnTo>
                  <a:pt x="8179" y="9627"/>
                </a:lnTo>
                <a:lnTo>
                  <a:pt x="8179" y="7366"/>
                </a:lnTo>
                <a:lnTo>
                  <a:pt x="14084" y="7366"/>
                </a:lnTo>
                <a:lnTo>
                  <a:pt x="14084" y="15608"/>
                </a:lnTo>
                <a:cubicBezTo>
                  <a:pt x="12573" y="16116"/>
                  <a:pt x="10846" y="16650"/>
                  <a:pt x="8954" y="16650"/>
                </a:cubicBezTo>
                <a:cubicBezTo>
                  <a:pt x="3289" y="16650"/>
                  <a:pt x="0" y="13373"/>
                  <a:pt x="0" y="8407"/>
                </a:cubicBezTo>
                <a:cubicBezTo>
                  <a:pt x="0" y="3340"/>
                  <a:pt x="3340" y="0"/>
                  <a:pt x="9157" y="0"/>
                </a:cubicBezTo>
                <a:cubicBezTo>
                  <a:pt x="10617" y="0"/>
                  <a:pt x="12154" y="533"/>
                  <a:pt x="13691" y="864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09736" y="2135966"/>
            <a:ext cx="7176" cy="11938"/>
          </a:xfrm>
          <a:custGeom>
            <a:avLst/>
            <a:gdLst>
              <a:gd name="connsiteX0" fmla="*/ 7061 w 7176"/>
              <a:gd name="connsiteY0" fmla="*/ 2807 h 11938"/>
              <a:gd name="connsiteX1" fmla="*/ 6020 w 7176"/>
              <a:gd name="connsiteY1" fmla="*/ 2642 h 11938"/>
              <a:gd name="connsiteX2" fmla="*/ 2985 w 7176"/>
              <a:gd name="connsiteY2" fmla="*/ 6490 h 11938"/>
              <a:gd name="connsiteX3" fmla="*/ 2985 w 7176"/>
              <a:gd name="connsiteY3" fmla="*/ 11938 h 11938"/>
              <a:gd name="connsiteX4" fmla="*/ 0 w 7176"/>
              <a:gd name="connsiteY4" fmla="*/ 11938 h 11938"/>
              <a:gd name="connsiteX5" fmla="*/ 0 w 7176"/>
              <a:gd name="connsiteY5" fmla="*/ 279 h 11938"/>
              <a:gd name="connsiteX6" fmla="*/ 2692 w 7176"/>
              <a:gd name="connsiteY6" fmla="*/ 279 h 11938"/>
              <a:gd name="connsiteX7" fmla="*/ 2692 w 7176"/>
              <a:gd name="connsiteY7" fmla="*/ 2604 h 11938"/>
              <a:gd name="connsiteX8" fmla="*/ 6134 w 7176"/>
              <a:gd name="connsiteY8" fmla="*/ 0 h 11938"/>
              <a:gd name="connsiteX9" fmla="*/ 7176 w 7176"/>
              <a:gd name="connsiteY9" fmla="*/ 114 h 119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7176" h="11938">
                <a:moveTo>
                  <a:pt x="7061" y="2807"/>
                </a:moveTo>
                <a:cubicBezTo>
                  <a:pt x="6718" y="2692"/>
                  <a:pt x="6375" y="2642"/>
                  <a:pt x="6020" y="2642"/>
                </a:cubicBezTo>
                <a:cubicBezTo>
                  <a:pt x="4064" y="2642"/>
                  <a:pt x="2985" y="3962"/>
                  <a:pt x="2985" y="6490"/>
                </a:cubicBezTo>
                <a:lnTo>
                  <a:pt x="2985" y="11938"/>
                </a:lnTo>
                <a:lnTo>
                  <a:pt x="0" y="11938"/>
                </a:lnTo>
                <a:lnTo>
                  <a:pt x="0" y="279"/>
                </a:lnTo>
                <a:lnTo>
                  <a:pt x="2692" y="279"/>
                </a:lnTo>
                <a:lnTo>
                  <a:pt x="2692" y="2604"/>
                </a:lnTo>
                <a:cubicBezTo>
                  <a:pt x="3429" y="876"/>
                  <a:pt x="4572" y="0"/>
                  <a:pt x="6134" y="0"/>
                </a:cubicBezTo>
                <a:cubicBezTo>
                  <a:pt x="6439" y="0"/>
                  <a:pt x="6782" y="51"/>
                  <a:pt x="7176" y="114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17915" y="2135944"/>
            <a:ext cx="12395" cy="12268"/>
          </a:xfrm>
          <a:custGeom>
            <a:avLst/>
            <a:gdLst>
              <a:gd name="connsiteX0" fmla="*/ 3124 w 12395"/>
              <a:gd name="connsiteY0" fmla="*/ 6096 h 12268"/>
              <a:gd name="connsiteX1" fmla="*/ 6185 w 12395"/>
              <a:gd name="connsiteY1" fmla="*/ 10008 h 12268"/>
              <a:gd name="connsiteX2" fmla="*/ 9246 w 12395"/>
              <a:gd name="connsiteY2" fmla="*/ 6096 h 12268"/>
              <a:gd name="connsiteX3" fmla="*/ 6185 w 12395"/>
              <a:gd name="connsiteY3" fmla="*/ 2159 h 12268"/>
              <a:gd name="connsiteX4" fmla="*/ 3124 w 12395"/>
              <a:gd name="connsiteY4" fmla="*/ 6096 h 12268"/>
              <a:gd name="connsiteX5" fmla="*/ 12395 w 12395"/>
              <a:gd name="connsiteY5" fmla="*/ 6121 h 12268"/>
              <a:gd name="connsiteX6" fmla="*/ 6185 w 12395"/>
              <a:gd name="connsiteY6" fmla="*/ 12268 h 12268"/>
              <a:gd name="connsiteX7" fmla="*/ 0 w 12395"/>
              <a:gd name="connsiteY7" fmla="*/ 6121 h 12268"/>
              <a:gd name="connsiteX8" fmla="*/ 6185 w 12395"/>
              <a:gd name="connsiteY8" fmla="*/ 0 h 12268"/>
              <a:gd name="connsiteX9" fmla="*/ 12395 w 12395"/>
              <a:gd name="connsiteY9" fmla="*/ 6121 h 12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2395" h="12268">
                <a:moveTo>
                  <a:pt x="3124" y="6096"/>
                </a:moveTo>
                <a:cubicBezTo>
                  <a:pt x="3124" y="8484"/>
                  <a:pt x="4407" y="10008"/>
                  <a:pt x="6185" y="10008"/>
                </a:cubicBezTo>
                <a:cubicBezTo>
                  <a:pt x="7976" y="10008"/>
                  <a:pt x="9246" y="8509"/>
                  <a:pt x="9246" y="6096"/>
                </a:cubicBezTo>
                <a:cubicBezTo>
                  <a:pt x="9246" y="3683"/>
                  <a:pt x="7976" y="2159"/>
                  <a:pt x="6185" y="2159"/>
                </a:cubicBezTo>
                <a:cubicBezTo>
                  <a:pt x="4407" y="2159"/>
                  <a:pt x="3124" y="3708"/>
                  <a:pt x="3124" y="6096"/>
                </a:cubicBezTo>
                <a:moveTo>
                  <a:pt x="12395" y="6121"/>
                </a:moveTo>
                <a:cubicBezTo>
                  <a:pt x="12395" y="9944"/>
                  <a:pt x="10033" y="12268"/>
                  <a:pt x="6185" y="12268"/>
                </a:cubicBezTo>
                <a:cubicBezTo>
                  <a:pt x="2337" y="12268"/>
                  <a:pt x="0" y="9944"/>
                  <a:pt x="0" y="6121"/>
                </a:cubicBezTo>
                <a:cubicBezTo>
                  <a:pt x="0" y="2299"/>
                  <a:pt x="2324" y="0"/>
                  <a:pt x="6185" y="0"/>
                </a:cubicBezTo>
                <a:cubicBezTo>
                  <a:pt x="10046" y="0"/>
                  <a:pt x="12395" y="2299"/>
                  <a:pt x="12395" y="61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32528" y="2136240"/>
            <a:ext cx="11062" cy="11849"/>
          </a:xfrm>
          <a:custGeom>
            <a:avLst/>
            <a:gdLst>
              <a:gd name="connsiteX0" fmla="*/ 3010 w 11062"/>
              <a:gd name="connsiteY0" fmla="*/ 0 h 11849"/>
              <a:gd name="connsiteX1" fmla="*/ 3010 w 11062"/>
              <a:gd name="connsiteY1" fmla="*/ 6185 h 11849"/>
              <a:gd name="connsiteX2" fmla="*/ 5309 w 11062"/>
              <a:gd name="connsiteY2" fmla="*/ 9347 h 11849"/>
              <a:gd name="connsiteX3" fmla="*/ 8052 w 11062"/>
              <a:gd name="connsiteY3" fmla="*/ 5207 h 11849"/>
              <a:gd name="connsiteX4" fmla="*/ 8052 w 11062"/>
              <a:gd name="connsiteY4" fmla="*/ 0 h 11849"/>
              <a:gd name="connsiteX5" fmla="*/ 11062 w 11062"/>
              <a:gd name="connsiteY5" fmla="*/ 0 h 11849"/>
              <a:gd name="connsiteX6" fmla="*/ 11062 w 11062"/>
              <a:gd name="connsiteY6" fmla="*/ 11671 h 11849"/>
              <a:gd name="connsiteX7" fmla="*/ 8331 w 11062"/>
              <a:gd name="connsiteY7" fmla="*/ 11671 h 11849"/>
              <a:gd name="connsiteX8" fmla="*/ 8331 w 11062"/>
              <a:gd name="connsiteY8" fmla="*/ 9436 h 11849"/>
              <a:gd name="connsiteX9" fmla="*/ 4178 w 11062"/>
              <a:gd name="connsiteY9" fmla="*/ 11849 h 11849"/>
              <a:gd name="connsiteX10" fmla="*/ 0 w 11062"/>
              <a:gd name="connsiteY10" fmla="*/ 6833 h 11849"/>
              <a:gd name="connsiteX11" fmla="*/ 0 w 11062"/>
              <a:gd name="connsiteY11" fmla="*/ 0 h 11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1062" h="11849">
                <a:moveTo>
                  <a:pt x="3010" y="0"/>
                </a:moveTo>
                <a:lnTo>
                  <a:pt x="3010" y="6185"/>
                </a:lnTo>
                <a:cubicBezTo>
                  <a:pt x="3010" y="8331"/>
                  <a:pt x="3721" y="9347"/>
                  <a:pt x="5309" y="9347"/>
                </a:cubicBezTo>
                <a:cubicBezTo>
                  <a:pt x="7061" y="9347"/>
                  <a:pt x="8052" y="7938"/>
                  <a:pt x="8052" y="5207"/>
                </a:cubicBezTo>
                <a:lnTo>
                  <a:pt x="8052" y="0"/>
                </a:lnTo>
                <a:lnTo>
                  <a:pt x="11062" y="0"/>
                </a:lnTo>
                <a:lnTo>
                  <a:pt x="11062" y="11671"/>
                </a:lnTo>
                <a:lnTo>
                  <a:pt x="8331" y="11671"/>
                </a:lnTo>
                <a:lnTo>
                  <a:pt x="8331" y="9436"/>
                </a:lnTo>
                <a:cubicBezTo>
                  <a:pt x="7455" y="11024"/>
                  <a:pt x="6020" y="11849"/>
                  <a:pt x="4178" y="11849"/>
                </a:cubicBezTo>
                <a:cubicBezTo>
                  <a:pt x="1473" y="11849"/>
                  <a:pt x="0" y="10147"/>
                  <a:pt x="0" y="683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46647" y="2135944"/>
            <a:ext cx="11862" cy="16777"/>
          </a:xfrm>
          <a:custGeom>
            <a:avLst/>
            <a:gdLst>
              <a:gd name="connsiteX0" fmla="*/ 2997 w 11862"/>
              <a:gd name="connsiteY0" fmla="*/ 6096 h 16777"/>
              <a:gd name="connsiteX1" fmla="*/ 5880 w 11862"/>
              <a:gd name="connsiteY1" fmla="*/ 9893 h 16777"/>
              <a:gd name="connsiteX2" fmla="*/ 8750 w 11862"/>
              <a:gd name="connsiteY2" fmla="*/ 6032 h 16777"/>
              <a:gd name="connsiteX3" fmla="*/ 6007 w 11862"/>
              <a:gd name="connsiteY3" fmla="*/ 2299 h 16777"/>
              <a:gd name="connsiteX4" fmla="*/ 2997 w 11862"/>
              <a:gd name="connsiteY4" fmla="*/ 6096 h 16777"/>
              <a:gd name="connsiteX5" fmla="*/ 2997 w 11862"/>
              <a:gd name="connsiteY5" fmla="*/ 16777 h 16777"/>
              <a:gd name="connsiteX6" fmla="*/ 0 w 11862"/>
              <a:gd name="connsiteY6" fmla="*/ 16777 h 16777"/>
              <a:gd name="connsiteX7" fmla="*/ 0 w 11862"/>
              <a:gd name="connsiteY7" fmla="*/ 292 h 16777"/>
              <a:gd name="connsiteX8" fmla="*/ 2692 w 11862"/>
              <a:gd name="connsiteY8" fmla="*/ 292 h 16777"/>
              <a:gd name="connsiteX9" fmla="*/ 2692 w 11862"/>
              <a:gd name="connsiteY9" fmla="*/ 2527 h 16777"/>
              <a:gd name="connsiteX10" fmla="*/ 6909 w 11862"/>
              <a:gd name="connsiteY10" fmla="*/ 0 h 16777"/>
              <a:gd name="connsiteX11" fmla="*/ 11862 w 11862"/>
              <a:gd name="connsiteY11" fmla="*/ 6045 h 16777"/>
              <a:gd name="connsiteX12" fmla="*/ 6883 w 11862"/>
              <a:gd name="connsiteY12" fmla="*/ 12217 h 16777"/>
              <a:gd name="connsiteX13" fmla="*/ 2997 w 11862"/>
              <a:gd name="connsiteY13" fmla="*/ 10198 h 167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1862" h="16777">
                <a:moveTo>
                  <a:pt x="2997" y="6096"/>
                </a:moveTo>
                <a:cubicBezTo>
                  <a:pt x="2997" y="8484"/>
                  <a:pt x="4191" y="9893"/>
                  <a:pt x="5880" y="9893"/>
                </a:cubicBezTo>
                <a:cubicBezTo>
                  <a:pt x="7582" y="9893"/>
                  <a:pt x="8750" y="8484"/>
                  <a:pt x="8750" y="6032"/>
                </a:cubicBezTo>
                <a:cubicBezTo>
                  <a:pt x="8750" y="3721"/>
                  <a:pt x="7620" y="2299"/>
                  <a:pt x="6007" y="2299"/>
                </a:cubicBezTo>
                <a:cubicBezTo>
                  <a:pt x="4191" y="2299"/>
                  <a:pt x="2997" y="3708"/>
                  <a:pt x="2997" y="6096"/>
                </a:cubicBezTo>
                <a:moveTo>
                  <a:pt x="2997" y="16777"/>
                </a:moveTo>
                <a:lnTo>
                  <a:pt x="0" y="16777"/>
                </a:lnTo>
                <a:lnTo>
                  <a:pt x="0" y="292"/>
                </a:lnTo>
                <a:lnTo>
                  <a:pt x="2692" y="292"/>
                </a:lnTo>
                <a:lnTo>
                  <a:pt x="2692" y="2527"/>
                </a:lnTo>
                <a:cubicBezTo>
                  <a:pt x="3594" y="876"/>
                  <a:pt x="5067" y="0"/>
                  <a:pt x="6909" y="0"/>
                </a:cubicBezTo>
                <a:cubicBezTo>
                  <a:pt x="9804" y="0"/>
                  <a:pt x="11862" y="2299"/>
                  <a:pt x="11862" y="6045"/>
                </a:cubicBezTo>
                <a:cubicBezTo>
                  <a:pt x="11862" y="9804"/>
                  <a:pt x="9715" y="12217"/>
                  <a:pt x="6883" y="12217"/>
                </a:cubicBezTo>
                <a:cubicBezTo>
                  <a:pt x="5182" y="12217"/>
                  <a:pt x="3874" y="11532"/>
                  <a:pt x="2997" y="10198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28212" y="2095693"/>
            <a:ext cx="25362" cy="23609"/>
          </a:xfrm>
          <a:custGeom>
            <a:avLst/>
            <a:gdLst>
              <a:gd name="connsiteX0" fmla="*/ 17856 w 25362"/>
              <a:gd name="connsiteY0" fmla="*/ 12078 h 23609"/>
              <a:gd name="connsiteX1" fmla="*/ 22835 w 25362"/>
              <a:gd name="connsiteY1" fmla="*/ 23609 h 23609"/>
              <a:gd name="connsiteX2" fmla="*/ 14262 w 25362"/>
              <a:gd name="connsiteY2" fmla="*/ 23609 h 23609"/>
              <a:gd name="connsiteX3" fmla="*/ 11595 w 25362"/>
              <a:gd name="connsiteY3" fmla="*/ 16561 h 23609"/>
              <a:gd name="connsiteX4" fmla="*/ 9106 w 25362"/>
              <a:gd name="connsiteY4" fmla="*/ 18758 h 23609"/>
              <a:gd name="connsiteX5" fmla="*/ 8204 w 25362"/>
              <a:gd name="connsiteY5" fmla="*/ 23609 h 23609"/>
              <a:gd name="connsiteX6" fmla="*/ 0 w 25362"/>
              <a:gd name="connsiteY6" fmla="*/ 23609 h 23609"/>
              <a:gd name="connsiteX7" fmla="*/ 4394 w 25362"/>
              <a:gd name="connsiteY7" fmla="*/ 0 h 23609"/>
              <a:gd name="connsiteX8" fmla="*/ 12598 w 25362"/>
              <a:gd name="connsiteY8" fmla="*/ 0 h 23609"/>
              <a:gd name="connsiteX9" fmla="*/ 10236 w 25362"/>
              <a:gd name="connsiteY9" fmla="*/ 12725 h 23609"/>
              <a:gd name="connsiteX10" fmla="*/ 12382 w 25362"/>
              <a:gd name="connsiteY10" fmla="*/ 10770 h 23609"/>
              <a:gd name="connsiteX11" fmla="*/ 18237 w 25362"/>
              <a:gd name="connsiteY11" fmla="*/ 6020 h 23609"/>
              <a:gd name="connsiteX12" fmla="*/ 25362 w 25362"/>
              <a:gd name="connsiteY12" fmla="*/ 6020 h 23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5362" h="23609">
                <a:moveTo>
                  <a:pt x="17856" y="12078"/>
                </a:moveTo>
                <a:lnTo>
                  <a:pt x="22835" y="23609"/>
                </a:lnTo>
                <a:lnTo>
                  <a:pt x="14262" y="23609"/>
                </a:lnTo>
                <a:lnTo>
                  <a:pt x="11595" y="16561"/>
                </a:lnTo>
                <a:lnTo>
                  <a:pt x="9106" y="18758"/>
                </a:lnTo>
                <a:lnTo>
                  <a:pt x="8204" y="23609"/>
                </a:lnTo>
                <a:lnTo>
                  <a:pt x="0" y="23609"/>
                </a:lnTo>
                <a:lnTo>
                  <a:pt x="4394" y="0"/>
                </a:lnTo>
                <a:lnTo>
                  <a:pt x="12598" y="0"/>
                </a:lnTo>
                <a:lnTo>
                  <a:pt x="10236" y="12725"/>
                </a:lnTo>
                <a:lnTo>
                  <a:pt x="12382" y="10770"/>
                </a:lnTo>
                <a:lnTo>
                  <a:pt x="18237" y="6020"/>
                </a:lnTo>
                <a:lnTo>
                  <a:pt x="25362" y="602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5023" y="2101371"/>
            <a:ext cx="23054" cy="17932"/>
          </a:xfrm>
          <a:custGeom>
            <a:avLst/>
            <a:gdLst>
              <a:gd name="connsiteX0" fmla="*/ 3277 w 23054"/>
              <a:gd name="connsiteY0" fmla="*/ 343 h 17932"/>
              <a:gd name="connsiteX1" fmla="*/ 11024 w 23054"/>
              <a:gd name="connsiteY1" fmla="*/ 343 h 17932"/>
              <a:gd name="connsiteX2" fmla="*/ 10566 w 23054"/>
              <a:gd name="connsiteY2" fmla="*/ 2819 h 17932"/>
              <a:gd name="connsiteX3" fmla="*/ 10655 w 23054"/>
              <a:gd name="connsiteY3" fmla="*/ 2819 h 17932"/>
              <a:gd name="connsiteX4" fmla="*/ 17183 w 23054"/>
              <a:gd name="connsiteY4" fmla="*/ 0 h 17932"/>
              <a:gd name="connsiteX5" fmla="*/ 22352 w 23054"/>
              <a:gd name="connsiteY5" fmla="*/ 1816 h 17932"/>
              <a:gd name="connsiteX6" fmla="*/ 22708 w 23054"/>
              <a:gd name="connsiteY6" fmla="*/ 7087 h 17932"/>
              <a:gd name="connsiteX7" fmla="*/ 20688 w 23054"/>
              <a:gd name="connsiteY7" fmla="*/ 17932 h 17932"/>
              <a:gd name="connsiteX8" fmla="*/ 12484 w 23054"/>
              <a:gd name="connsiteY8" fmla="*/ 17932 h 17932"/>
              <a:gd name="connsiteX9" fmla="*/ 14465 w 23054"/>
              <a:gd name="connsiteY9" fmla="*/ 7264 h 17932"/>
              <a:gd name="connsiteX10" fmla="*/ 13157 w 23054"/>
              <a:gd name="connsiteY10" fmla="*/ 4712 h 17932"/>
              <a:gd name="connsiteX11" fmla="*/ 10096 w 23054"/>
              <a:gd name="connsiteY11" fmla="*/ 7772 h 17932"/>
              <a:gd name="connsiteX12" fmla="*/ 8217 w 23054"/>
              <a:gd name="connsiteY12" fmla="*/ 17932 h 17932"/>
              <a:gd name="connsiteX13" fmla="*/ 0 w 23054"/>
              <a:gd name="connsiteY13" fmla="*/ 17932 h 17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054" h="17932">
                <a:moveTo>
                  <a:pt x="3277" y="343"/>
                </a:moveTo>
                <a:lnTo>
                  <a:pt x="11024" y="343"/>
                </a:lnTo>
                <a:lnTo>
                  <a:pt x="10566" y="2819"/>
                </a:lnTo>
                <a:lnTo>
                  <a:pt x="10655" y="2819"/>
                </a:lnTo>
                <a:cubicBezTo>
                  <a:pt x="12014" y="825"/>
                  <a:pt x="14618" y="0"/>
                  <a:pt x="17183" y="0"/>
                </a:cubicBezTo>
                <a:cubicBezTo>
                  <a:pt x="19177" y="0"/>
                  <a:pt x="21361" y="483"/>
                  <a:pt x="22352" y="1816"/>
                </a:cubicBezTo>
                <a:cubicBezTo>
                  <a:pt x="23406" y="3264"/>
                  <a:pt x="23050" y="5271"/>
                  <a:pt x="22708" y="7087"/>
                </a:cubicBezTo>
                <a:lnTo>
                  <a:pt x="20688" y="17932"/>
                </a:lnTo>
                <a:lnTo>
                  <a:pt x="12484" y="17932"/>
                </a:lnTo>
                <a:lnTo>
                  <a:pt x="14465" y="7264"/>
                </a:lnTo>
                <a:cubicBezTo>
                  <a:pt x="14668" y="6198"/>
                  <a:pt x="14935" y="4712"/>
                  <a:pt x="13157" y="4712"/>
                </a:cubicBezTo>
                <a:cubicBezTo>
                  <a:pt x="10871" y="4712"/>
                  <a:pt x="10376" y="6337"/>
                  <a:pt x="10096" y="7772"/>
                </a:cubicBezTo>
                <a:lnTo>
                  <a:pt x="8217" y="17932"/>
                </a:lnTo>
                <a:lnTo>
                  <a:pt x="0" y="17932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2879672" y="2101583"/>
            <a:ext cx="25400" cy="127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2854184" y="2095698"/>
            <a:ext cx="26363" cy="23609"/>
          </a:xfrm>
          <a:custGeom>
            <a:avLst/>
            <a:gdLst>
              <a:gd name="connsiteX0" fmla="*/ 14224 w 26363"/>
              <a:gd name="connsiteY0" fmla="*/ 9042 h 23609"/>
              <a:gd name="connsiteX1" fmla="*/ 16751 w 26363"/>
              <a:gd name="connsiteY1" fmla="*/ 8598 h 23609"/>
              <a:gd name="connsiteX2" fmla="*/ 17869 w 26363"/>
              <a:gd name="connsiteY2" fmla="*/ 7048 h 23609"/>
              <a:gd name="connsiteX3" fmla="*/ 14834 w 26363"/>
              <a:gd name="connsiteY3" fmla="*/ 5055 h 23609"/>
              <a:gd name="connsiteX4" fmla="*/ 11443 w 26363"/>
              <a:gd name="connsiteY4" fmla="*/ 5055 h 23609"/>
              <a:gd name="connsiteX5" fmla="*/ 10706 w 26363"/>
              <a:gd name="connsiteY5" fmla="*/ 9042 h 23609"/>
              <a:gd name="connsiteX7" fmla="*/ 12738 w 26363"/>
              <a:gd name="connsiteY7" fmla="*/ 18339 h 23609"/>
              <a:gd name="connsiteX8" fmla="*/ 15354 w 26363"/>
              <a:gd name="connsiteY8" fmla="*/ 17894 h 23609"/>
              <a:gd name="connsiteX9" fmla="*/ 16700 w 26363"/>
              <a:gd name="connsiteY9" fmla="*/ 16231 h 23609"/>
              <a:gd name="connsiteX10" fmla="*/ 15672 w 26363"/>
              <a:gd name="connsiteY10" fmla="*/ 14376 h 23609"/>
              <a:gd name="connsiteX11" fmla="*/ 13208 w 26363"/>
              <a:gd name="connsiteY11" fmla="*/ 14072 h 23609"/>
              <a:gd name="connsiteX12" fmla="*/ 9766 w 26363"/>
              <a:gd name="connsiteY12" fmla="*/ 14072 h 23609"/>
              <a:gd name="connsiteX13" fmla="*/ 8966 w 26363"/>
              <a:gd name="connsiteY13" fmla="*/ 18339 h 23609"/>
              <a:gd name="connsiteX15" fmla="*/ 4381 w 26363"/>
              <a:gd name="connsiteY15" fmla="*/ 0 h 23609"/>
              <a:gd name="connsiteX16" fmla="*/ 18275 w 26363"/>
              <a:gd name="connsiteY16" fmla="*/ 0 h 23609"/>
              <a:gd name="connsiteX17" fmla="*/ 24181 w 26363"/>
              <a:gd name="connsiteY17" fmla="*/ 1194 h 23609"/>
              <a:gd name="connsiteX18" fmla="*/ 26276 w 26363"/>
              <a:gd name="connsiteY18" fmla="*/ 6185 h 23609"/>
              <a:gd name="connsiteX19" fmla="*/ 20511 w 26363"/>
              <a:gd name="connsiteY19" fmla="*/ 11316 h 23609"/>
              <a:gd name="connsiteX20" fmla="*/ 20498 w 26363"/>
              <a:gd name="connsiteY20" fmla="*/ 11379 h 23609"/>
              <a:gd name="connsiteX21" fmla="*/ 25006 w 26363"/>
              <a:gd name="connsiteY21" fmla="*/ 16751 h 23609"/>
              <a:gd name="connsiteX22" fmla="*/ 21082 w 26363"/>
              <a:gd name="connsiteY22" fmla="*/ 22263 h 23609"/>
              <a:gd name="connsiteX23" fmla="*/ 13005 w 26363"/>
              <a:gd name="connsiteY23" fmla="*/ 23609 h 23609"/>
              <a:gd name="connsiteX24" fmla="*/ 0 w 26363"/>
              <a:gd name="connsiteY24" fmla="*/ 23609 h 23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26363" h="23609">
                <a:moveTo>
                  <a:pt x="14224" y="9042"/>
                </a:moveTo>
                <a:cubicBezTo>
                  <a:pt x="15050" y="9042"/>
                  <a:pt x="16040" y="9080"/>
                  <a:pt x="16751" y="8598"/>
                </a:cubicBezTo>
                <a:cubicBezTo>
                  <a:pt x="17361" y="8179"/>
                  <a:pt x="17767" y="7595"/>
                  <a:pt x="17869" y="7048"/>
                </a:cubicBezTo>
                <a:cubicBezTo>
                  <a:pt x="18199" y="5296"/>
                  <a:pt x="16497" y="5055"/>
                  <a:pt x="14834" y="5055"/>
                </a:cubicBezTo>
                <a:lnTo>
                  <a:pt x="11443" y="5055"/>
                </a:lnTo>
                <a:lnTo>
                  <a:pt x="10706" y="9042"/>
                </a:lnTo>
                <a:moveTo>
                  <a:pt x="12738" y="18339"/>
                </a:moveTo>
                <a:cubicBezTo>
                  <a:pt x="13614" y="18339"/>
                  <a:pt x="14554" y="18364"/>
                  <a:pt x="15354" y="17894"/>
                </a:cubicBezTo>
                <a:cubicBezTo>
                  <a:pt x="16053" y="17513"/>
                  <a:pt x="16574" y="16891"/>
                  <a:pt x="16700" y="16231"/>
                </a:cubicBezTo>
                <a:cubicBezTo>
                  <a:pt x="16840" y="15443"/>
                  <a:pt x="16447" y="14719"/>
                  <a:pt x="15672" y="14376"/>
                </a:cubicBezTo>
                <a:cubicBezTo>
                  <a:pt x="14986" y="14072"/>
                  <a:pt x="13995" y="14072"/>
                  <a:pt x="13208" y="14072"/>
                </a:cubicBezTo>
                <a:lnTo>
                  <a:pt x="9766" y="14072"/>
                </a:lnTo>
                <a:lnTo>
                  <a:pt x="8966" y="18339"/>
                </a:lnTo>
                <a:moveTo>
                  <a:pt x="4381" y="0"/>
                </a:moveTo>
                <a:lnTo>
                  <a:pt x="18275" y="0"/>
                </a:lnTo>
                <a:cubicBezTo>
                  <a:pt x="20434" y="0"/>
                  <a:pt x="22593" y="127"/>
                  <a:pt x="24181" y="1194"/>
                </a:cubicBezTo>
                <a:cubicBezTo>
                  <a:pt x="25883" y="2324"/>
                  <a:pt x="26632" y="4254"/>
                  <a:pt x="26276" y="6185"/>
                </a:cubicBezTo>
                <a:cubicBezTo>
                  <a:pt x="25819" y="8661"/>
                  <a:pt x="23520" y="10770"/>
                  <a:pt x="20511" y="11316"/>
                </a:cubicBezTo>
                <a:lnTo>
                  <a:pt x="20498" y="11379"/>
                </a:lnTo>
                <a:cubicBezTo>
                  <a:pt x="23686" y="11874"/>
                  <a:pt x="25540" y="13932"/>
                  <a:pt x="25006" y="16751"/>
                </a:cubicBezTo>
                <a:cubicBezTo>
                  <a:pt x="24638" y="18783"/>
                  <a:pt x="23343" y="21057"/>
                  <a:pt x="21082" y="22263"/>
                </a:cubicBezTo>
                <a:cubicBezTo>
                  <a:pt x="18644" y="23571"/>
                  <a:pt x="15570" y="23609"/>
                  <a:pt x="13005" y="23609"/>
                </a:cubicBezTo>
                <a:lnTo>
                  <a:pt x="0" y="2360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31341" y="2115049"/>
            <a:ext cx="35077" cy="18428"/>
          </a:xfrm>
          <a:custGeom>
            <a:avLst/>
            <a:gdLst>
              <a:gd name="connsiteX0" fmla="*/ 34150 w 35077"/>
              <a:gd name="connsiteY0" fmla="*/ 0 h 18428"/>
              <a:gd name="connsiteX1" fmla="*/ 33934 w 35077"/>
              <a:gd name="connsiteY1" fmla="*/ 114 h 18428"/>
              <a:gd name="connsiteX2" fmla="*/ 0 w 35077"/>
              <a:gd name="connsiteY2" fmla="*/ 18428 h 18428"/>
              <a:gd name="connsiteX3" fmla="*/ 35077 w 35077"/>
              <a:gd name="connsiteY3" fmla="*/ 1346 h 18428"/>
              <a:gd name="connsiteX4" fmla="*/ 34150 w 35077"/>
              <a:gd name="connsiteY4" fmla="*/ 0 h 18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77" h="18428">
                <a:moveTo>
                  <a:pt x="34150" y="0"/>
                </a:moveTo>
                <a:cubicBezTo>
                  <a:pt x="34074" y="38"/>
                  <a:pt x="34011" y="76"/>
                  <a:pt x="33934" y="114"/>
                </a:cubicBezTo>
                <a:cubicBezTo>
                  <a:pt x="22200" y="6566"/>
                  <a:pt x="10528" y="12878"/>
                  <a:pt x="0" y="18428"/>
                </a:cubicBezTo>
                <a:cubicBezTo>
                  <a:pt x="13576" y="12306"/>
                  <a:pt x="24613" y="6909"/>
                  <a:pt x="35077" y="1346"/>
                </a:cubicBezTo>
                <a:cubicBezTo>
                  <a:pt x="34747" y="914"/>
                  <a:pt x="34442" y="470"/>
                  <a:pt x="34150" y="0"/>
                </a:cubicBezTo>
              </a:path>
            </a:pathLst>
          </a:custGeom>
          <a:solidFill>
            <a:srgbClr val="b4111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02480" y="2055792"/>
            <a:ext cx="36213" cy="39446"/>
          </a:xfrm>
          <a:custGeom>
            <a:avLst/>
            <a:gdLst>
              <a:gd name="connsiteX0" fmla="*/ 33934 w 36213"/>
              <a:gd name="connsiteY0" fmla="*/ 0 h 39446"/>
              <a:gd name="connsiteX1" fmla="*/ 0 w 36213"/>
              <a:gd name="connsiteY1" fmla="*/ 37109 h 39446"/>
              <a:gd name="connsiteX2" fmla="*/ 457 w 36213"/>
              <a:gd name="connsiteY2" fmla="*/ 39446 h 39446"/>
              <a:gd name="connsiteX3" fmla="*/ 622 w 36213"/>
              <a:gd name="connsiteY3" fmla="*/ 39345 h 39446"/>
              <a:gd name="connsiteX4" fmla="*/ 33934 w 36213"/>
              <a:gd name="connsiteY4" fmla="*/ 0 h 394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213" h="39446">
                <a:moveTo>
                  <a:pt x="33934" y="0"/>
                </a:moveTo>
                <a:cubicBezTo>
                  <a:pt x="37097" y="8712"/>
                  <a:pt x="21806" y="22606"/>
                  <a:pt x="0" y="37109"/>
                </a:cubicBezTo>
                <a:cubicBezTo>
                  <a:pt x="191" y="37871"/>
                  <a:pt x="356" y="38633"/>
                  <a:pt x="457" y="39446"/>
                </a:cubicBezTo>
                <a:cubicBezTo>
                  <a:pt x="508" y="39408"/>
                  <a:pt x="559" y="39383"/>
                  <a:pt x="622" y="39345"/>
                </a:cubicBezTo>
                <a:cubicBezTo>
                  <a:pt x="27534" y="22822"/>
                  <a:pt x="42139" y="12446"/>
                  <a:pt x="33934" y="0"/>
                </a:cubicBezTo>
              </a:path>
            </a:pathLst>
          </a:custGeom>
          <a:solidFill>
            <a:srgbClr val="b4111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2659482" y="2044865"/>
            <a:ext cx="183058" cy="91516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2849978" y="2091686"/>
            <a:ext cx="3708" cy="3861"/>
          </a:xfrm>
          <a:custGeom>
            <a:avLst/>
            <a:gdLst>
              <a:gd name="connsiteX0" fmla="*/ 0 w 3708"/>
              <a:gd name="connsiteY0" fmla="*/ 0 h 3861"/>
              <a:gd name="connsiteX1" fmla="*/ 749 w 3708"/>
              <a:gd name="connsiteY1" fmla="*/ 0 h 3861"/>
              <a:gd name="connsiteX2" fmla="*/ 1854 w 3708"/>
              <a:gd name="connsiteY2" fmla="*/ 3264 h 3861"/>
              <a:gd name="connsiteX3" fmla="*/ 2959 w 3708"/>
              <a:gd name="connsiteY3" fmla="*/ 0 h 3861"/>
              <a:gd name="connsiteX4" fmla="*/ 3708 w 3708"/>
              <a:gd name="connsiteY4" fmla="*/ 0 h 3861"/>
              <a:gd name="connsiteX5" fmla="*/ 3708 w 3708"/>
              <a:gd name="connsiteY5" fmla="*/ 3861 h 3861"/>
              <a:gd name="connsiteX6" fmla="*/ 3200 w 3708"/>
              <a:gd name="connsiteY6" fmla="*/ 3861 h 3861"/>
              <a:gd name="connsiteX7" fmla="*/ 3200 w 3708"/>
              <a:gd name="connsiteY7" fmla="*/ 1588 h 3861"/>
              <a:gd name="connsiteX8" fmla="*/ 3213 w 3708"/>
              <a:gd name="connsiteY8" fmla="*/ 1194 h 3861"/>
              <a:gd name="connsiteX9" fmla="*/ 3213 w 3708"/>
              <a:gd name="connsiteY9" fmla="*/ 610 h 3861"/>
              <a:gd name="connsiteX10" fmla="*/ 2108 w 3708"/>
              <a:gd name="connsiteY10" fmla="*/ 3861 h 3861"/>
              <a:gd name="connsiteX11" fmla="*/ 1588 w 3708"/>
              <a:gd name="connsiteY11" fmla="*/ 3861 h 3861"/>
              <a:gd name="connsiteX12" fmla="*/ 483 w 3708"/>
              <a:gd name="connsiteY12" fmla="*/ 610 h 3861"/>
              <a:gd name="connsiteX13" fmla="*/ 483 w 3708"/>
              <a:gd name="connsiteY13" fmla="*/ 724 h 3861"/>
              <a:gd name="connsiteX14" fmla="*/ 495 w 3708"/>
              <a:gd name="connsiteY14" fmla="*/ 1156 h 3861"/>
              <a:gd name="connsiteX15" fmla="*/ 495 w 3708"/>
              <a:gd name="connsiteY15" fmla="*/ 1588 h 3861"/>
              <a:gd name="connsiteX16" fmla="*/ 495 w 3708"/>
              <a:gd name="connsiteY16" fmla="*/ 3861 h 3861"/>
              <a:gd name="connsiteX17" fmla="*/ 0 w 3708"/>
              <a:gd name="connsiteY17" fmla="*/ 3861 h 38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3708" h="3861">
                <a:moveTo>
                  <a:pt x="0" y="0"/>
                </a:moveTo>
                <a:lnTo>
                  <a:pt x="749" y="0"/>
                </a:lnTo>
                <a:lnTo>
                  <a:pt x="1854" y="3264"/>
                </a:lnTo>
                <a:lnTo>
                  <a:pt x="2959" y="0"/>
                </a:lnTo>
                <a:lnTo>
                  <a:pt x="3708" y="0"/>
                </a:lnTo>
                <a:lnTo>
                  <a:pt x="3708" y="3861"/>
                </a:lnTo>
                <a:lnTo>
                  <a:pt x="3200" y="3861"/>
                </a:lnTo>
                <a:lnTo>
                  <a:pt x="3200" y="1588"/>
                </a:lnTo>
                <a:cubicBezTo>
                  <a:pt x="3200" y="1499"/>
                  <a:pt x="3213" y="1372"/>
                  <a:pt x="3213" y="1194"/>
                </a:cubicBezTo>
                <a:cubicBezTo>
                  <a:pt x="3213" y="1003"/>
                  <a:pt x="3213" y="813"/>
                  <a:pt x="3213" y="610"/>
                </a:cubicBezTo>
                <a:lnTo>
                  <a:pt x="2108" y="3861"/>
                </a:lnTo>
                <a:lnTo>
                  <a:pt x="1588" y="3861"/>
                </a:lnTo>
                <a:lnTo>
                  <a:pt x="483" y="610"/>
                </a:lnTo>
                <a:lnTo>
                  <a:pt x="483" y="724"/>
                </a:lnTo>
                <a:cubicBezTo>
                  <a:pt x="483" y="813"/>
                  <a:pt x="483" y="965"/>
                  <a:pt x="495" y="1156"/>
                </a:cubicBezTo>
                <a:cubicBezTo>
                  <a:pt x="495" y="1346"/>
                  <a:pt x="495" y="1486"/>
                  <a:pt x="495" y="1588"/>
                </a:cubicBezTo>
                <a:lnTo>
                  <a:pt x="495" y="3861"/>
                </a:lnTo>
                <a:lnTo>
                  <a:pt x="0" y="3861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24462" y="2094790"/>
            <a:ext cx="21121" cy="25375"/>
          </a:xfrm>
          <a:custGeom>
            <a:avLst/>
            <a:gdLst>
              <a:gd name="connsiteX0" fmla="*/ 18056 w 21121"/>
              <a:gd name="connsiteY0" fmla="*/ 17170 h 25375"/>
              <a:gd name="connsiteX1" fmla="*/ 18881 w 21121"/>
              <a:gd name="connsiteY1" fmla="*/ 17729 h 25375"/>
              <a:gd name="connsiteX2" fmla="*/ 7591 w 21121"/>
              <a:gd name="connsiteY2" fmla="*/ 25375 h 25375"/>
              <a:gd name="connsiteX3" fmla="*/ 9 w 21121"/>
              <a:gd name="connsiteY3" fmla="*/ 17577 h 25375"/>
              <a:gd name="connsiteX4" fmla="*/ 15211 w 21121"/>
              <a:gd name="connsiteY4" fmla="*/ 0 h 25375"/>
              <a:gd name="connsiteX5" fmla="*/ 21117 w 21121"/>
              <a:gd name="connsiteY5" fmla="*/ 4534 h 25375"/>
              <a:gd name="connsiteX6" fmla="*/ 4492 w 21121"/>
              <a:gd name="connsiteY6" fmla="*/ 14148 h 25375"/>
              <a:gd name="connsiteX7" fmla="*/ 4226 w 21121"/>
              <a:gd name="connsiteY7" fmla="*/ 16827 h 25375"/>
              <a:gd name="connsiteX8" fmla="*/ 9915 w 21121"/>
              <a:gd name="connsiteY8" fmla="*/ 22365 h 25375"/>
              <a:gd name="connsiteX9" fmla="*/ 18056 w 21121"/>
              <a:gd name="connsiteY9" fmla="*/ 17170 h 25375"/>
              <a:gd name="connsiteX10" fmla="*/ 17142 w 21121"/>
              <a:gd name="connsiteY10" fmla="*/ 4077 h 25375"/>
              <a:gd name="connsiteX11" fmla="*/ 14449 w 21121"/>
              <a:gd name="connsiteY11" fmla="*/ 1219 h 25375"/>
              <a:gd name="connsiteX12" fmla="*/ 4873 w 21121"/>
              <a:gd name="connsiteY12" fmla="*/ 12929 h 25375"/>
              <a:gd name="connsiteX13" fmla="*/ 17142 w 21121"/>
              <a:gd name="connsiteY13" fmla="*/ 4077 h 25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1121" h="25375">
                <a:moveTo>
                  <a:pt x="18056" y="17170"/>
                </a:moveTo>
                <a:lnTo>
                  <a:pt x="18881" y="17729"/>
                </a:lnTo>
                <a:cubicBezTo>
                  <a:pt x="16799" y="21958"/>
                  <a:pt x="12557" y="25375"/>
                  <a:pt x="7591" y="25375"/>
                </a:cubicBezTo>
                <a:cubicBezTo>
                  <a:pt x="3514" y="25375"/>
                  <a:pt x="187" y="22669"/>
                  <a:pt x="9" y="17577"/>
                </a:cubicBezTo>
                <a:cubicBezTo>
                  <a:pt x="-321" y="8458"/>
                  <a:pt x="8213" y="0"/>
                  <a:pt x="15211" y="0"/>
                </a:cubicBezTo>
                <a:cubicBezTo>
                  <a:pt x="18208" y="0"/>
                  <a:pt x="20990" y="1308"/>
                  <a:pt x="21117" y="4534"/>
                </a:cubicBezTo>
                <a:cubicBezTo>
                  <a:pt x="21371" y="11786"/>
                  <a:pt x="11198" y="13995"/>
                  <a:pt x="4492" y="14148"/>
                </a:cubicBezTo>
                <a:cubicBezTo>
                  <a:pt x="4276" y="14910"/>
                  <a:pt x="4188" y="15672"/>
                  <a:pt x="4226" y="16827"/>
                </a:cubicBezTo>
                <a:cubicBezTo>
                  <a:pt x="4340" y="19837"/>
                  <a:pt x="6156" y="22365"/>
                  <a:pt x="9915" y="22365"/>
                </a:cubicBezTo>
                <a:cubicBezTo>
                  <a:pt x="13166" y="22365"/>
                  <a:pt x="16418" y="19749"/>
                  <a:pt x="18056" y="17170"/>
                </a:cubicBezTo>
                <a:moveTo>
                  <a:pt x="17142" y="4077"/>
                </a:moveTo>
                <a:cubicBezTo>
                  <a:pt x="17078" y="2362"/>
                  <a:pt x="16227" y="1219"/>
                  <a:pt x="14449" y="1219"/>
                </a:cubicBezTo>
                <a:cubicBezTo>
                  <a:pt x="10195" y="1219"/>
                  <a:pt x="5661" y="9563"/>
                  <a:pt x="4873" y="12929"/>
                </a:cubicBezTo>
                <a:cubicBezTo>
                  <a:pt x="11871" y="12929"/>
                  <a:pt x="17319" y="8763"/>
                  <a:pt x="17142" y="407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2800140" y="2094782"/>
            <a:ext cx="12700" cy="127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2765000" y="2082795"/>
            <a:ext cx="35981" cy="37452"/>
          </a:xfrm>
          <a:custGeom>
            <a:avLst/>
            <a:gdLst>
              <a:gd name="connsiteX0" fmla="*/ 13 w 35981"/>
              <a:gd name="connsiteY0" fmla="*/ 22911 h 37452"/>
              <a:gd name="connsiteX1" fmla="*/ 21387 w 35981"/>
              <a:gd name="connsiteY1" fmla="*/ 0 h 37452"/>
              <a:gd name="connsiteX2" fmla="*/ 35966 w 35981"/>
              <a:gd name="connsiteY2" fmla="*/ 14541 h 37452"/>
              <a:gd name="connsiteX3" fmla="*/ 14592 w 35981"/>
              <a:gd name="connsiteY3" fmla="*/ 37452 h 37452"/>
              <a:gd name="connsiteX4" fmla="*/ 13 w 35981"/>
              <a:gd name="connsiteY4" fmla="*/ 22911 h 37452"/>
              <a:gd name="connsiteX5" fmla="*/ 5626 w 35981"/>
              <a:gd name="connsiteY5" fmla="*/ 23266 h 37452"/>
              <a:gd name="connsiteX6" fmla="*/ 15519 w 35981"/>
              <a:gd name="connsiteY6" fmla="*/ 35344 h 37452"/>
              <a:gd name="connsiteX7" fmla="*/ 30340 w 35981"/>
              <a:gd name="connsiteY7" fmla="*/ 13602 h 37452"/>
              <a:gd name="connsiteX8" fmla="*/ 20333 w 35981"/>
              <a:gd name="connsiteY8" fmla="*/ 1511 h 37452"/>
              <a:gd name="connsiteX9" fmla="*/ 5626 w 35981"/>
              <a:gd name="connsiteY9" fmla="*/ 23266 h 37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35981" h="37452">
                <a:moveTo>
                  <a:pt x="13" y="22911"/>
                </a:moveTo>
                <a:cubicBezTo>
                  <a:pt x="-381" y="11582"/>
                  <a:pt x="8496" y="0"/>
                  <a:pt x="21387" y="0"/>
                </a:cubicBezTo>
                <a:cubicBezTo>
                  <a:pt x="30010" y="0"/>
                  <a:pt x="35649" y="5740"/>
                  <a:pt x="35966" y="14541"/>
                </a:cubicBezTo>
                <a:cubicBezTo>
                  <a:pt x="36385" y="26492"/>
                  <a:pt x="28092" y="37452"/>
                  <a:pt x="14592" y="37452"/>
                </a:cubicBezTo>
                <a:cubicBezTo>
                  <a:pt x="5969" y="37452"/>
                  <a:pt x="330" y="31725"/>
                  <a:pt x="13" y="22911"/>
                </a:cubicBezTo>
                <a:moveTo>
                  <a:pt x="5626" y="23266"/>
                </a:moveTo>
                <a:cubicBezTo>
                  <a:pt x="5842" y="29909"/>
                  <a:pt x="10046" y="35344"/>
                  <a:pt x="15519" y="35344"/>
                </a:cubicBezTo>
                <a:cubicBezTo>
                  <a:pt x="26136" y="35344"/>
                  <a:pt x="30658" y="22301"/>
                  <a:pt x="30340" y="13602"/>
                </a:cubicBezTo>
                <a:cubicBezTo>
                  <a:pt x="30112" y="6947"/>
                  <a:pt x="25806" y="1511"/>
                  <a:pt x="20333" y="1511"/>
                </a:cubicBezTo>
                <a:cubicBezTo>
                  <a:pt x="11201" y="1511"/>
                  <a:pt x="5308" y="14491"/>
                  <a:pt x="5626" y="2326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47809" y="2082870"/>
            <a:ext cx="15646" cy="29667"/>
          </a:xfrm>
          <a:custGeom>
            <a:avLst/>
            <a:gdLst>
              <a:gd name="connsiteX0" fmla="*/ 10592 w 15646"/>
              <a:gd name="connsiteY0" fmla="*/ 29654 h 29667"/>
              <a:gd name="connsiteX1" fmla="*/ 0 w 15646"/>
              <a:gd name="connsiteY1" fmla="*/ 29667 h 29667"/>
              <a:gd name="connsiteX2" fmla="*/ 5334 w 15646"/>
              <a:gd name="connsiteY2" fmla="*/ 0 h 29667"/>
              <a:gd name="connsiteX3" fmla="*/ 15646 w 15646"/>
              <a:gd name="connsiteY3" fmla="*/ 292 h 29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646" h="29667">
                <a:moveTo>
                  <a:pt x="10592" y="29654"/>
                </a:moveTo>
                <a:lnTo>
                  <a:pt x="0" y="29667"/>
                </a:lnTo>
                <a:lnTo>
                  <a:pt x="5334" y="0"/>
                </a:lnTo>
                <a:lnTo>
                  <a:pt x="15646" y="292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2716155" y="2090692"/>
            <a:ext cx="25400" cy="127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2700590" y="2084460"/>
            <a:ext cx="20650" cy="28067"/>
          </a:xfrm>
          <a:custGeom>
            <a:avLst/>
            <a:gdLst>
              <a:gd name="connsiteX0" fmla="*/ 4864 w 20650"/>
              <a:gd name="connsiteY0" fmla="*/ 6693 h 28067"/>
              <a:gd name="connsiteX1" fmla="*/ 5613 w 20650"/>
              <a:gd name="connsiteY1" fmla="*/ 2362 h 28067"/>
              <a:gd name="connsiteX2" fmla="*/ 16485 w 20650"/>
              <a:gd name="connsiteY2" fmla="*/ 0 h 28067"/>
              <a:gd name="connsiteX3" fmla="*/ 15329 w 20650"/>
              <a:gd name="connsiteY3" fmla="*/ 6693 h 28067"/>
              <a:gd name="connsiteX4" fmla="*/ 20650 w 20650"/>
              <a:gd name="connsiteY4" fmla="*/ 6693 h 28067"/>
              <a:gd name="connsiteX5" fmla="*/ 19634 w 20650"/>
              <a:gd name="connsiteY5" fmla="*/ 10973 h 28067"/>
              <a:gd name="connsiteX6" fmla="*/ 14478 w 20650"/>
              <a:gd name="connsiteY6" fmla="*/ 10960 h 28067"/>
              <a:gd name="connsiteX7" fmla="*/ 11341 w 20650"/>
              <a:gd name="connsiteY7" fmla="*/ 28067 h 28067"/>
              <a:gd name="connsiteX8" fmla="*/ 825 w 20650"/>
              <a:gd name="connsiteY8" fmla="*/ 28067 h 28067"/>
              <a:gd name="connsiteX9" fmla="*/ 3962 w 20650"/>
              <a:gd name="connsiteY9" fmla="*/ 11011 h 28067"/>
              <a:gd name="connsiteX10" fmla="*/ 0 w 20650"/>
              <a:gd name="connsiteY10" fmla="*/ 11011 h 28067"/>
              <a:gd name="connsiteX11" fmla="*/ 800 w 20650"/>
              <a:gd name="connsiteY11" fmla="*/ 6693 h 280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20650" h="28067">
                <a:moveTo>
                  <a:pt x="4864" y="6693"/>
                </a:moveTo>
                <a:lnTo>
                  <a:pt x="5613" y="2362"/>
                </a:lnTo>
                <a:lnTo>
                  <a:pt x="16485" y="0"/>
                </a:lnTo>
                <a:lnTo>
                  <a:pt x="15329" y="6693"/>
                </a:lnTo>
                <a:lnTo>
                  <a:pt x="20650" y="6693"/>
                </a:lnTo>
                <a:lnTo>
                  <a:pt x="19634" y="10973"/>
                </a:lnTo>
                <a:lnTo>
                  <a:pt x="14478" y="10960"/>
                </a:lnTo>
                <a:lnTo>
                  <a:pt x="11341" y="28067"/>
                </a:lnTo>
                <a:cubicBezTo>
                  <a:pt x="11341" y="28067"/>
                  <a:pt x="864" y="27991"/>
                  <a:pt x="825" y="28067"/>
                </a:cubicBezTo>
                <a:lnTo>
                  <a:pt x="3962" y="11011"/>
                </a:lnTo>
                <a:lnTo>
                  <a:pt x="0" y="11011"/>
                </a:lnTo>
                <a:lnTo>
                  <a:pt x="800" y="6693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85562" y="2083189"/>
            <a:ext cx="15560" cy="29350"/>
          </a:xfrm>
          <a:custGeom>
            <a:avLst/>
            <a:gdLst>
              <a:gd name="connsiteX0" fmla="*/ 4343 w 15560"/>
              <a:gd name="connsiteY0" fmla="*/ 3162 h 29350"/>
              <a:gd name="connsiteX1" fmla="*/ 10490 w 15560"/>
              <a:gd name="connsiteY1" fmla="*/ 0 h 29350"/>
              <a:gd name="connsiteX2" fmla="*/ 15532 w 15560"/>
              <a:gd name="connsiteY2" fmla="*/ 3162 h 29350"/>
              <a:gd name="connsiteX3" fmla="*/ 9373 w 15560"/>
              <a:gd name="connsiteY3" fmla="*/ 6325 h 29350"/>
              <a:gd name="connsiteX4" fmla="*/ 4343 w 15560"/>
              <a:gd name="connsiteY4" fmla="*/ 3162 h 29350"/>
              <a:gd name="connsiteX5" fmla="*/ 0 w 15560"/>
              <a:gd name="connsiteY5" fmla="*/ 29350 h 29350"/>
              <a:gd name="connsiteX6" fmla="*/ 3772 w 15560"/>
              <a:gd name="connsiteY6" fmla="*/ 8090 h 29350"/>
              <a:gd name="connsiteX7" fmla="*/ 14161 w 15560"/>
              <a:gd name="connsiteY7" fmla="*/ 8090 h 29350"/>
              <a:gd name="connsiteX8" fmla="*/ 10401 w 15560"/>
              <a:gd name="connsiteY8" fmla="*/ 29350 h 29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560" h="29350">
                <a:moveTo>
                  <a:pt x="4343" y="3162"/>
                </a:moveTo>
                <a:cubicBezTo>
                  <a:pt x="4648" y="1410"/>
                  <a:pt x="7417" y="0"/>
                  <a:pt x="10490" y="0"/>
                </a:cubicBezTo>
                <a:cubicBezTo>
                  <a:pt x="13589" y="0"/>
                  <a:pt x="15837" y="1410"/>
                  <a:pt x="15532" y="3162"/>
                </a:cubicBezTo>
                <a:cubicBezTo>
                  <a:pt x="15215" y="4915"/>
                  <a:pt x="12459" y="6325"/>
                  <a:pt x="9373" y="6325"/>
                </a:cubicBezTo>
                <a:cubicBezTo>
                  <a:pt x="6274" y="6325"/>
                  <a:pt x="4026" y="4915"/>
                  <a:pt x="4343" y="3162"/>
                </a:cubicBezTo>
                <a:moveTo>
                  <a:pt x="0" y="29350"/>
                </a:moveTo>
                <a:lnTo>
                  <a:pt x="3772" y="8090"/>
                </a:lnTo>
                <a:lnTo>
                  <a:pt x="14161" y="8090"/>
                </a:lnTo>
                <a:lnTo>
                  <a:pt x="10401" y="2935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52886" y="2091065"/>
            <a:ext cx="33155" cy="28816"/>
          </a:xfrm>
          <a:custGeom>
            <a:avLst/>
            <a:gdLst>
              <a:gd name="connsiteX0" fmla="*/ 0 w 33155"/>
              <a:gd name="connsiteY0" fmla="*/ 28816 h 28816"/>
              <a:gd name="connsiteX1" fmla="*/ 5055 w 33155"/>
              <a:gd name="connsiteY1" fmla="*/ 317 h 28816"/>
              <a:gd name="connsiteX2" fmla="*/ 14186 w 33155"/>
              <a:gd name="connsiteY2" fmla="*/ 317 h 28816"/>
              <a:gd name="connsiteX3" fmla="*/ 13475 w 33155"/>
              <a:gd name="connsiteY3" fmla="*/ 3950 h 28816"/>
              <a:gd name="connsiteX4" fmla="*/ 17285 w 33155"/>
              <a:gd name="connsiteY4" fmla="*/ 1245 h 28816"/>
              <a:gd name="connsiteX5" fmla="*/ 23178 w 33155"/>
              <a:gd name="connsiteY5" fmla="*/ 0 h 28816"/>
              <a:gd name="connsiteX6" fmla="*/ 28816 w 33155"/>
              <a:gd name="connsiteY6" fmla="*/ 1041 h 28816"/>
              <a:gd name="connsiteX7" fmla="*/ 32499 w 33155"/>
              <a:gd name="connsiteY7" fmla="*/ 5080 h 28816"/>
              <a:gd name="connsiteX8" fmla="*/ 32956 w 33155"/>
              <a:gd name="connsiteY8" fmla="*/ 10871 h 28816"/>
              <a:gd name="connsiteX9" fmla="*/ 27813 w 33155"/>
              <a:gd name="connsiteY9" fmla="*/ 19190 h 28816"/>
              <a:gd name="connsiteX10" fmla="*/ 18948 w 33155"/>
              <a:gd name="connsiteY10" fmla="*/ 21768 h 28816"/>
              <a:gd name="connsiteX11" fmla="*/ 15735 w 33155"/>
              <a:gd name="connsiteY11" fmla="*/ 21425 h 28816"/>
              <a:gd name="connsiteX12" fmla="*/ 13665 w 33155"/>
              <a:gd name="connsiteY12" fmla="*/ 20587 h 28816"/>
              <a:gd name="connsiteX13" fmla="*/ 11951 w 33155"/>
              <a:gd name="connsiteY13" fmla="*/ 19050 h 28816"/>
              <a:gd name="connsiteX14" fmla="*/ 10249 w 33155"/>
              <a:gd name="connsiteY14" fmla="*/ 28816 h 28816"/>
              <a:gd name="connsiteX16" fmla="*/ 18923 w 33155"/>
              <a:gd name="connsiteY16" fmla="*/ 5194 h 28816"/>
              <a:gd name="connsiteX17" fmla="*/ 15240 w 33155"/>
              <a:gd name="connsiteY17" fmla="*/ 6439 h 28816"/>
              <a:gd name="connsiteX18" fmla="*/ 13183 w 33155"/>
              <a:gd name="connsiteY18" fmla="*/ 10071 h 28816"/>
              <a:gd name="connsiteX19" fmla="*/ 13780 w 33155"/>
              <a:gd name="connsiteY19" fmla="*/ 14084 h 28816"/>
              <a:gd name="connsiteX20" fmla="*/ 16993 w 33155"/>
              <a:gd name="connsiteY20" fmla="*/ 15316 h 28816"/>
              <a:gd name="connsiteX21" fmla="*/ 19634 w 33155"/>
              <a:gd name="connsiteY21" fmla="*/ 14783 h 28816"/>
              <a:gd name="connsiteX22" fmla="*/ 21679 w 33155"/>
              <a:gd name="connsiteY22" fmla="*/ 13043 h 28816"/>
              <a:gd name="connsiteX23" fmla="*/ 22822 w 33155"/>
              <a:gd name="connsiteY23" fmla="*/ 10236 h 28816"/>
              <a:gd name="connsiteX24" fmla="*/ 22085 w 33155"/>
              <a:gd name="connsiteY24" fmla="*/ 6464 h 28816"/>
              <a:gd name="connsiteX25" fmla="*/ 18923 w 33155"/>
              <a:gd name="connsiteY25" fmla="*/ 5194 h 28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33155" h="28816">
                <a:moveTo>
                  <a:pt x="0" y="28816"/>
                </a:moveTo>
                <a:lnTo>
                  <a:pt x="5055" y="317"/>
                </a:lnTo>
                <a:lnTo>
                  <a:pt x="14186" y="317"/>
                </a:lnTo>
                <a:lnTo>
                  <a:pt x="13475" y="3950"/>
                </a:lnTo>
                <a:cubicBezTo>
                  <a:pt x="14275" y="2870"/>
                  <a:pt x="15545" y="1981"/>
                  <a:pt x="17285" y="1245"/>
                </a:cubicBezTo>
                <a:cubicBezTo>
                  <a:pt x="19050" y="533"/>
                  <a:pt x="21031" y="0"/>
                  <a:pt x="23178" y="0"/>
                </a:cubicBezTo>
                <a:cubicBezTo>
                  <a:pt x="25565" y="0"/>
                  <a:pt x="27038" y="127"/>
                  <a:pt x="28816" y="1041"/>
                </a:cubicBezTo>
                <a:cubicBezTo>
                  <a:pt x="30594" y="1981"/>
                  <a:pt x="31826" y="3327"/>
                  <a:pt x="32499" y="5080"/>
                </a:cubicBezTo>
                <a:cubicBezTo>
                  <a:pt x="33185" y="6807"/>
                  <a:pt x="33325" y="8750"/>
                  <a:pt x="32956" y="10871"/>
                </a:cubicBezTo>
                <a:cubicBezTo>
                  <a:pt x="32334" y="14389"/>
                  <a:pt x="30620" y="17158"/>
                  <a:pt x="27813" y="19190"/>
                </a:cubicBezTo>
                <a:cubicBezTo>
                  <a:pt x="25032" y="21222"/>
                  <a:pt x="22530" y="21755"/>
                  <a:pt x="18948" y="21768"/>
                </a:cubicBezTo>
                <a:cubicBezTo>
                  <a:pt x="17678" y="21768"/>
                  <a:pt x="16612" y="21641"/>
                  <a:pt x="15735" y="21425"/>
                </a:cubicBezTo>
                <a:cubicBezTo>
                  <a:pt x="14872" y="21196"/>
                  <a:pt x="14186" y="20930"/>
                  <a:pt x="13665" y="20587"/>
                </a:cubicBezTo>
                <a:cubicBezTo>
                  <a:pt x="13170" y="20256"/>
                  <a:pt x="12637" y="19787"/>
                  <a:pt x="11951" y="19050"/>
                </a:cubicBezTo>
                <a:lnTo>
                  <a:pt x="10249" y="28816"/>
                </a:lnTo>
                <a:moveTo>
                  <a:pt x="18923" y="5194"/>
                </a:moveTo>
                <a:cubicBezTo>
                  <a:pt x="17564" y="5194"/>
                  <a:pt x="16332" y="5601"/>
                  <a:pt x="15240" y="6439"/>
                </a:cubicBezTo>
                <a:cubicBezTo>
                  <a:pt x="14148" y="7264"/>
                  <a:pt x="13462" y="8471"/>
                  <a:pt x="13183" y="10071"/>
                </a:cubicBezTo>
                <a:cubicBezTo>
                  <a:pt x="12852" y="11925"/>
                  <a:pt x="13043" y="13259"/>
                  <a:pt x="13780" y="14084"/>
                </a:cubicBezTo>
                <a:cubicBezTo>
                  <a:pt x="14529" y="14897"/>
                  <a:pt x="15596" y="15316"/>
                  <a:pt x="16993" y="15316"/>
                </a:cubicBezTo>
                <a:cubicBezTo>
                  <a:pt x="17932" y="15316"/>
                  <a:pt x="18923" y="15151"/>
                  <a:pt x="19634" y="14783"/>
                </a:cubicBezTo>
                <a:cubicBezTo>
                  <a:pt x="20536" y="14313"/>
                  <a:pt x="21146" y="13818"/>
                  <a:pt x="21679" y="13043"/>
                </a:cubicBezTo>
                <a:cubicBezTo>
                  <a:pt x="22250" y="12217"/>
                  <a:pt x="22619" y="11303"/>
                  <a:pt x="22822" y="10236"/>
                </a:cubicBezTo>
                <a:cubicBezTo>
                  <a:pt x="23114" y="8547"/>
                  <a:pt x="22860" y="7290"/>
                  <a:pt x="22085" y="6464"/>
                </a:cubicBezTo>
                <a:cubicBezTo>
                  <a:pt x="21323" y="5613"/>
                  <a:pt x="20282" y="5194"/>
                  <a:pt x="18923" y="519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2622401" y="2090652"/>
            <a:ext cx="25400" cy="127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2590749" y="2082568"/>
            <a:ext cx="35070" cy="30446"/>
          </a:xfrm>
          <a:custGeom>
            <a:avLst/>
            <a:gdLst>
              <a:gd name="connsiteX0" fmla="*/ 30231 w 35070"/>
              <a:gd name="connsiteY0" fmla="*/ 22330 h 30446"/>
              <a:gd name="connsiteX1" fmla="*/ 21595 w 35070"/>
              <a:gd name="connsiteY1" fmla="*/ 23257 h 30446"/>
              <a:gd name="connsiteX2" fmla="*/ 12896 w 35070"/>
              <a:gd name="connsiteY2" fmla="*/ 16272 h 30446"/>
              <a:gd name="connsiteX3" fmla="*/ 25685 w 35070"/>
              <a:gd name="connsiteY3" fmla="*/ 6913 h 30446"/>
              <a:gd name="connsiteX4" fmla="*/ 33762 w 35070"/>
              <a:gd name="connsiteY4" fmla="*/ 9122 h 30446"/>
              <a:gd name="connsiteX5" fmla="*/ 35070 w 35070"/>
              <a:gd name="connsiteY5" fmla="*/ 1744 h 30446"/>
              <a:gd name="connsiteX6" fmla="*/ 24796 w 35070"/>
              <a:gd name="connsiteY6" fmla="*/ 4 h 30446"/>
              <a:gd name="connsiteX7" fmla="*/ 107 w 35070"/>
              <a:gd name="connsiteY7" fmla="*/ 16514 h 30446"/>
              <a:gd name="connsiteX8" fmla="*/ 18331 w 35070"/>
              <a:gd name="connsiteY8" fmla="*/ 30446 h 30446"/>
              <a:gd name="connsiteX9" fmla="*/ 28847 w 35070"/>
              <a:gd name="connsiteY9" fmla="*/ 29938 h 304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35070" h="30446">
                <a:moveTo>
                  <a:pt x="30231" y="22330"/>
                </a:moveTo>
                <a:cubicBezTo>
                  <a:pt x="26853" y="23003"/>
                  <a:pt x="24948" y="23257"/>
                  <a:pt x="21595" y="23257"/>
                </a:cubicBezTo>
                <a:cubicBezTo>
                  <a:pt x="16630" y="23257"/>
                  <a:pt x="12693" y="20794"/>
                  <a:pt x="12896" y="16272"/>
                </a:cubicBezTo>
                <a:cubicBezTo>
                  <a:pt x="13048" y="13263"/>
                  <a:pt x="16617" y="6913"/>
                  <a:pt x="25685" y="6913"/>
                </a:cubicBezTo>
                <a:cubicBezTo>
                  <a:pt x="28530" y="6913"/>
                  <a:pt x="30765" y="7421"/>
                  <a:pt x="33762" y="9122"/>
                </a:cubicBezTo>
                <a:lnTo>
                  <a:pt x="35070" y="1744"/>
                </a:lnTo>
                <a:cubicBezTo>
                  <a:pt x="30993" y="194"/>
                  <a:pt x="28301" y="-34"/>
                  <a:pt x="24796" y="4"/>
                </a:cubicBezTo>
                <a:cubicBezTo>
                  <a:pt x="12921" y="131"/>
                  <a:pt x="1517" y="5528"/>
                  <a:pt x="107" y="16514"/>
                </a:cubicBezTo>
                <a:cubicBezTo>
                  <a:pt x="-1341" y="27664"/>
                  <a:pt x="12286" y="30471"/>
                  <a:pt x="18331" y="30446"/>
                </a:cubicBezTo>
                <a:cubicBezTo>
                  <a:pt x="21837" y="30433"/>
                  <a:pt x="25456" y="30293"/>
                  <a:pt x="28847" y="29938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92033" y="2918854"/>
            <a:ext cx="620268" cy="125870"/>
          </a:xfrm>
          <a:custGeom>
            <a:avLst/>
            <a:gdLst>
              <a:gd name="connsiteX0" fmla="*/ 0 w 620268"/>
              <a:gd name="connsiteY0" fmla="*/ 0 h 125870"/>
              <a:gd name="connsiteX1" fmla="*/ 620268 w 620268"/>
              <a:gd name="connsiteY1" fmla="*/ 0 h 125870"/>
              <a:gd name="connsiteX2" fmla="*/ 620268 w 620268"/>
              <a:gd name="connsiteY2" fmla="*/ 125870 h 125870"/>
              <a:gd name="connsiteX3" fmla="*/ 0 w 620268"/>
              <a:gd name="connsiteY3" fmla="*/ 125870 h 1258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20268" h="125870">
                <a:moveTo>
                  <a:pt x="0" y="0"/>
                </a:moveTo>
                <a:lnTo>
                  <a:pt x="620268" y="0"/>
                </a:lnTo>
                <a:lnTo>
                  <a:pt x="620268" y="125870"/>
                </a:lnTo>
                <a:lnTo>
                  <a:pt x="0" y="125870"/>
                </a:lnTo>
                <a:close/>
              </a:path>
            </a:pathLst>
          </a:custGeom>
          <a:solidFill>
            <a:srgbClr val="000000">
              <a:alpha val="83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09539" y="2936794"/>
            <a:ext cx="715215" cy="3786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Innovative solutions from  </a:t>
            </a:r>
          </a:p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bankers who know the territory.</a:t>
            </a:r>
          </a:p>
          <a:p>
            <a:pPr marL="2644">
              <a:lnSpc>
                <a:spcPts val="1482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Contact Bill Herrington, Commercial Market Executive </a:t>
            </a:r>
          </a:p>
          <a:p>
            <a:pPr marL="2644"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713.435.5017  |  bill.herrington@capitalonebank.com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09539" y="3059009"/>
            <a:ext cx="648232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s%MPOWEREDLOCALCOMMERCIALBANKERSWITHINDUSTRYEXPERIENCE</a:t>
            </a:r>
          </a:p>
          <a:p>
            <a:pPr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s"ACKEDBYTHESTRENGTHOFATOPBANK</a:t>
            </a:r>
          </a:p>
          <a:p>
            <a:pPr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s!'REENWICH!SSOCIATES%XCELLENCE!WARD7INNERFOR</a:t>
            </a:r>
          </a:p>
          <a:p>
            <a:pPr marL="15624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2ELATIONSHIP-ANAGER0ERFORMANCEIN-IDDLE-ARKET"ANKING</a:t>
            </a:r>
          </a:p>
        </p:txBody>
      </p:sp>
      <p:sp>
        <p:nvSpPr>
          <p:cNvPr id="4" name="Freeform 3"/>
          <p:cNvSpPr/>
          <p:nvPr/>
        </p:nvSpPr>
        <p:spPr>
          <a:xfrm>
            <a:off x="1981733" y="3301860"/>
            <a:ext cx="1171296" cy="38265"/>
          </a:xfrm>
          <a:custGeom>
            <a:avLst/>
            <a:gdLst>
              <a:gd name="connsiteX0" fmla="*/ 0 w 1171296"/>
              <a:gd name="connsiteY0" fmla="*/ 38265 h 38265"/>
              <a:gd name="connsiteX1" fmla="*/ 1171296 w 1171296"/>
              <a:gd name="connsiteY1" fmla="*/ 38265 h 38265"/>
              <a:gd name="connsiteX2" fmla="*/ 1171296 w 1171296"/>
              <a:gd name="connsiteY2" fmla="*/ 0 h 38265"/>
              <a:gd name="connsiteX3" fmla="*/ 0 w 1171296"/>
              <a:gd name="connsiteY3" fmla="*/ 0 h 382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71296" h="38265">
                <a:moveTo>
                  <a:pt x="0" y="38265"/>
                </a:moveTo>
                <a:lnTo>
                  <a:pt x="1171296" y="38265"/>
                </a:lnTo>
                <a:lnTo>
                  <a:pt x="117129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076995" y="3315751"/>
            <a:ext cx="1073437" cy="6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Humanist777BT" pitchFamily="18" charset="0"/>
                <a:cs typeface="Humanist777BT" pitchFamily="18" charset="0"/>
              </a:rPr>
              <a:t>MIDDLE MARKET      COMMERCIAL REAL ESTATE       EQUIPMENT LEASING &amp; FINANCE      ENERGY BANKING      MUNICIPAL &amp; TAX EXEMPT     LEVERAGE FINANCE</a:t>
            </a:r>
          </a:p>
        </p:txBody>
      </p:sp>
      <p:sp>
        <p:nvSpPr>
          <p:cNvPr id="4" name="Freeform 3"/>
          <p:cNvSpPr/>
          <p:nvPr/>
        </p:nvSpPr>
        <p:spPr>
          <a:xfrm>
            <a:off x="7699654" y="3035097"/>
            <a:ext cx="1504188" cy="1783080"/>
          </a:xfrm>
          <a:custGeom>
            <a:avLst/>
            <a:gdLst>
              <a:gd name="connsiteX0" fmla="*/ 0 w 1504188"/>
              <a:gd name="connsiteY0" fmla="*/ 0 h 1783080"/>
              <a:gd name="connsiteX1" fmla="*/ 1504188 w 1504188"/>
              <a:gd name="connsiteY1" fmla="*/ 0 h 1783080"/>
              <a:gd name="connsiteX2" fmla="*/ 1504188 w 1504188"/>
              <a:gd name="connsiteY2" fmla="*/ 1783080 h 1783080"/>
              <a:gd name="connsiteX3" fmla="*/ 0 w 1504188"/>
              <a:gd name="connsiteY3" fmla="*/ 1783080 h 1783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04188" h="1783080">
                <a:moveTo>
                  <a:pt x="0" y="0"/>
                </a:moveTo>
                <a:lnTo>
                  <a:pt x="1504188" y="0"/>
                </a:lnTo>
                <a:lnTo>
                  <a:pt x="1504188" y="1783080"/>
                </a:lnTo>
                <a:lnTo>
                  <a:pt x="0" y="1783080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7721600" y="3060700"/>
            <a:ext cx="1384300" cy="1651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7726680" y="4213403"/>
            <a:ext cx="1371994" cy="497891"/>
          </a:xfrm>
          <a:custGeom>
            <a:avLst/>
            <a:gdLst>
              <a:gd name="connsiteX0" fmla="*/ 0 w 1371994"/>
              <a:gd name="connsiteY0" fmla="*/ 497891 h 497891"/>
              <a:gd name="connsiteX1" fmla="*/ 1371994 w 1371994"/>
              <a:gd name="connsiteY1" fmla="*/ 497891 h 497891"/>
              <a:gd name="connsiteX2" fmla="*/ 1371994 w 1371994"/>
              <a:gd name="connsiteY2" fmla="*/ 0 h 497891"/>
              <a:gd name="connsiteX3" fmla="*/ 0 w 1371994"/>
              <a:gd name="connsiteY3" fmla="*/ 0 h 497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71994" h="497891">
                <a:moveTo>
                  <a:pt x="0" y="497891"/>
                </a:moveTo>
                <a:lnTo>
                  <a:pt x="1371994" y="497891"/>
                </a:lnTo>
                <a:lnTo>
                  <a:pt x="137199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827562" y="4258222"/>
            <a:ext cx="702869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These  companies  know…CAPITAL  ONE  LEVERAGE </a:t>
            </a:r>
          </a:p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FINANCE does what it takes to get the deal done for </a:t>
            </a:r>
          </a:p>
          <a:p>
            <a:pPr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our clients. Our entrepreneurial spirit, combined with </a:t>
            </a:r>
          </a:p>
          <a:p>
            <a:pPr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the breadth of services and expertise you’d expect </a:t>
            </a:r>
          </a:p>
          <a:p>
            <a:pPr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from one of America’s top 10 banks, make us a valued  </a:t>
            </a:r>
          </a:p>
          <a:p>
            <a:pPr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partner to all kinds of businesses.</a:t>
            </a:r>
          </a:p>
        </p:txBody>
      </p:sp>
      <p:sp>
        <p:nvSpPr>
          <p:cNvPr id="4" name="Freeform 3"/>
          <p:cNvSpPr/>
          <p:nvPr/>
        </p:nvSpPr>
        <p:spPr>
          <a:xfrm>
            <a:off x="7726680" y="4621644"/>
            <a:ext cx="1371994" cy="48197"/>
          </a:xfrm>
          <a:custGeom>
            <a:avLst/>
            <a:gdLst>
              <a:gd name="connsiteX0" fmla="*/ 0 w 1371994"/>
              <a:gd name="connsiteY0" fmla="*/ 48197 h 48197"/>
              <a:gd name="connsiteX1" fmla="*/ 1371994 w 1371994"/>
              <a:gd name="connsiteY1" fmla="*/ 48197 h 48197"/>
              <a:gd name="connsiteX2" fmla="*/ 1371994 w 1371994"/>
              <a:gd name="connsiteY2" fmla="*/ 0 h 48197"/>
              <a:gd name="connsiteX3" fmla="*/ 0 w 1371994"/>
              <a:gd name="connsiteY3" fmla="*/ 0 h 481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71994" h="48197">
                <a:moveTo>
                  <a:pt x="0" y="48197"/>
                </a:moveTo>
                <a:lnTo>
                  <a:pt x="1371994" y="48197"/>
                </a:lnTo>
                <a:lnTo>
                  <a:pt x="137199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807411" y="4640045"/>
            <a:ext cx="1361028" cy="6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MIDDLE MARKET            COMMERCIAL REAL ESTATE            EQUIPMENT LEASING &amp; FINANCE            ENERGY BANKING           MUNICIPAL &amp; TAX EXEMPT            LEVERAGE FINANCE</a:t>
            </a:r>
          </a:p>
        </p:txBody>
      </p:sp>
      <p:sp>
        <p:nvSpPr>
          <p:cNvPr id="4" name="Freeform 3"/>
          <p:cNvSpPr/>
          <p:nvPr/>
        </p:nvSpPr>
        <p:spPr>
          <a:xfrm>
            <a:off x="8429748" y="4258239"/>
            <a:ext cx="0" cy="264744"/>
          </a:xfrm>
          <a:custGeom>
            <a:avLst/>
            <a:gdLst>
              <a:gd name="connsiteX0" fmla="*/ 0 w 0"/>
              <a:gd name="connsiteY0" fmla="*/ 0 h 264744"/>
              <a:gd name="connsiteX1" fmla="*/ 0 w 0"/>
              <a:gd name="connsiteY1" fmla="*/ 264744 h 264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0" h="264744">
                <a:moveTo>
                  <a:pt x="0" y="0"/>
                </a:moveTo>
                <a:lnTo>
                  <a:pt x="0" y="264744"/>
                </a:lnTo>
              </a:path>
            </a:pathLst>
          </a:custGeom>
          <a:solidFill>
            <a:srgbClr val="ffffff">
              <a:alpha val="0"/>
            </a:srgbClr>
          </a:solidFill>
          <a:ln w="1118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25727" y="3660788"/>
            <a:ext cx="265659" cy="238760"/>
          </a:xfrm>
          <a:custGeom>
            <a:avLst/>
            <a:gdLst>
              <a:gd name="connsiteX0" fmla="*/ 0 w 265659"/>
              <a:gd name="connsiteY0" fmla="*/ 238760 h 238760"/>
              <a:gd name="connsiteX1" fmla="*/ 265659 w 265659"/>
              <a:gd name="connsiteY1" fmla="*/ 238760 h 238760"/>
              <a:gd name="connsiteX2" fmla="*/ 265659 w 265659"/>
              <a:gd name="connsiteY2" fmla="*/ 0 h 238760"/>
              <a:gd name="connsiteX3" fmla="*/ 0 w 265659"/>
              <a:gd name="connsiteY3" fmla="*/ 0 h 238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65659" h="238760">
                <a:moveTo>
                  <a:pt x="0" y="238760"/>
                </a:moveTo>
                <a:lnTo>
                  <a:pt x="265659" y="238760"/>
                </a:lnTo>
                <a:lnTo>
                  <a:pt x="26565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118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25727" y="3947033"/>
            <a:ext cx="265659" cy="238760"/>
          </a:xfrm>
          <a:custGeom>
            <a:avLst/>
            <a:gdLst>
              <a:gd name="connsiteX0" fmla="*/ 0 w 265659"/>
              <a:gd name="connsiteY0" fmla="*/ 238760 h 238760"/>
              <a:gd name="connsiteX1" fmla="*/ 265659 w 265659"/>
              <a:gd name="connsiteY1" fmla="*/ 238760 h 238760"/>
              <a:gd name="connsiteX2" fmla="*/ 265659 w 265659"/>
              <a:gd name="connsiteY2" fmla="*/ 0 h 238760"/>
              <a:gd name="connsiteX3" fmla="*/ 0 w 265659"/>
              <a:gd name="connsiteY3" fmla="*/ 0 h 238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65659" h="238760">
                <a:moveTo>
                  <a:pt x="0" y="238760"/>
                </a:moveTo>
                <a:lnTo>
                  <a:pt x="265659" y="238760"/>
                </a:lnTo>
                <a:lnTo>
                  <a:pt x="26565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118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66430" y="3947033"/>
            <a:ext cx="265659" cy="238760"/>
          </a:xfrm>
          <a:custGeom>
            <a:avLst/>
            <a:gdLst>
              <a:gd name="connsiteX0" fmla="*/ 0 w 265659"/>
              <a:gd name="connsiteY0" fmla="*/ 238760 h 238760"/>
              <a:gd name="connsiteX1" fmla="*/ 265659 w 265659"/>
              <a:gd name="connsiteY1" fmla="*/ 238760 h 238760"/>
              <a:gd name="connsiteX2" fmla="*/ 265659 w 265659"/>
              <a:gd name="connsiteY2" fmla="*/ 0 h 238760"/>
              <a:gd name="connsiteX3" fmla="*/ 0 w 265659"/>
              <a:gd name="connsiteY3" fmla="*/ 0 h 238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65659" h="238760">
                <a:moveTo>
                  <a:pt x="0" y="238760"/>
                </a:moveTo>
                <a:lnTo>
                  <a:pt x="265659" y="238760"/>
                </a:lnTo>
                <a:lnTo>
                  <a:pt x="26565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118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68728" y="3660788"/>
            <a:ext cx="265659" cy="238760"/>
          </a:xfrm>
          <a:custGeom>
            <a:avLst/>
            <a:gdLst>
              <a:gd name="connsiteX0" fmla="*/ 0 w 265659"/>
              <a:gd name="connsiteY0" fmla="*/ 238760 h 238760"/>
              <a:gd name="connsiteX1" fmla="*/ 265659 w 265659"/>
              <a:gd name="connsiteY1" fmla="*/ 238760 h 238760"/>
              <a:gd name="connsiteX2" fmla="*/ 265659 w 265659"/>
              <a:gd name="connsiteY2" fmla="*/ 0 h 238760"/>
              <a:gd name="connsiteX3" fmla="*/ 0 w 265659"/>
              <a:gd name="connsiteY3" fmla="*/ 0 h 238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65659" h="238760">
                <a:moveTo>
                  <a:pt x="0" y="238760"/>
                </a:moveTo>
                <a:lnTo>
                  <a:pt x="265659" y="238760"/>
                </a:lnTo>
                <a:lnTo>
                  <a:pt x="26565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118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56678" y="3760391"/>
            <a:ext cx="670479" cy="3676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$17,500,000</a:t>
            </a:r>
          </a:p>
          <a:p>
            <a:pPr>
              <a:lnSpc>
                <a:spcPts val="2395"/>
              </a:lnSpc>
            </a:pPr>
            <a:r>
              <a:rPr lang="en-US" altLang="zh-CN" sz="5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$12,000,000      $36,500,000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99695" y="3763592"/>
            <a:ext cx="33603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$14,000,000</a:t>
            </a:r>
          </a:p>
          <a:p>
            <a:pPr marL="-300930"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4c4d4f"/>
                </a:solidFill>
                <a:latin typeface="TradeGothic" pitchFamily="18" charset="0"/>
                <a:cs typeface="TradeGothic" pitchFamily="18" charset="0"/>
              </a:rPr>
              <a:t>Senior Secured  </a:t>
            </a:r>
          </a:p>
          <a:p>
            <a:pPr marL="-334721"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4c4d4f"/>
                </a:solidFill>
                <a:latin typeface="TradeGothic" pitchFamily="18" charset="0"/>
                <a:cs typeface="TradeGothic" pitchFamily="18" charset="0"/>
              </a:rPr>
              <a:t>Revolving Credit Facility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98764" y="4123436"/>
            <a:ext cx="610053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4c4d4f"/>
                </a:solidFill>
                <a:latin typeface="TradeGothic" pitchFamily="18" charset="0"/>
                <a:cs typeface="TradeGothic" pitchFamily="18" charset="0"/>
              </a:rPr>
              <a:t>Senior Secured  </a:t>
            </a:r>
          </a:p>
          <a:p>
            <a:pPr marL="-33901"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4c4d4f"/>
                </a:solidFill>
                <a:latin typeface="TradeGothic" pitchFamily="18" charset="0"/>
                <a:cs typeface="TradeGothic" pitchFamily="18" charset="0"/>
              </a:rPr>
              <a:t>Revolving Credit Facility                                    Senior Secured  </a:t>
            </a:r>
          </a:p>
          <a:p>
            <a:pPr marL="320685"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4c4d4f"/>
                </a:solidFill>
                <a:latin typeface="TradeGothic" pitchFamily="18" charset="0"/>
                <a:cs typeface="TradeGothic" pitchFamily="18" charset="0"/>
              </a:rPr>
              <a:t>Revolving Credit and </a:t>
            </a:r>
          </a:p>
          <a:p>
            <a:pPr marL="329932"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4c4d4f"/>
                </a:solidFill>
                <a:latin typeface="TradeGothic" pitchFamily="18" charset="0"/>
                <a:cs typeface="TradeGothic" pitchFamily="18" charset="0"/>
              </a:rPr>
              <a:t>Term Loan Facility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42698" y="3819248"/>
            <a:ext cx="269337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4c4d4f"/>
                </a:solidFill>
                <a:latin typeface="TradeGothic" pitchFamily="18" charset="0"/>
                <a:cs typeface="TradeGothic" pitchFamily="18" charset="0"/>
              </a:rPr>
              <a:t>Senior Secured  </a:t>
            </a:r>
          </a:p>
          <a:p>
            <a:pPr marL="-20030"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4c4d4f"/>
                </a:solidFill>
                <a:latin typeface="TradeGothic" pitchFamily="18" charset="0"/>
                <a:cs typeface="TradeGothic" pitchFamily="18" charset="0"/>
              </a:rPr>
              <a:t>Revolving Credit and </a:t>
            </a:r>
          </a:p>
          <a:p>
            <a:pPr marL="-10784"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4c4d4f"/>
                </a:solidFill>
                <a:latin typeface="TradeGothic" pitchFamily="18" charset="0"/>
                <a:cs typeface="TradeGothic" pitchFamily="18" charset="0"/>
              </a:rPr>
              <a:t>Term Loan Facility</a:t>
            </a:r>
          </a:p>
        </p:txBody>
      </p:sp>
      <p:sp>
        <p:nvSpPr>
          <p:cNvPr id="4" name="Freeform 3"/>
          <p:cNvSpPr/>
          <p:nvPr/>
        </p:nvSpPr>
        <p:spPr>
          <a:xfrm>
            <a:off x="8688882" y="3264713"/>
            <a:ext cx="15659" cy="19977"/>
          </a:xfrm>
          <a:custGeom>
            <a:avLst/>
            <a:gdLst>
              <a:gd name="connsiteX0" fmla="*/ 15278 w 15659"/>
              <a:gd name="connsiteY0" fmla="*/ 4064 h 19977"/>
              <a:gd name="connsiteX1" fmla="*/ 10833 w 15659"/>
              <a:gd name="connsiteY1" fmla="*/ 2959 h 19977"/>
              <a:gd name="connsiteX2" fmla="*/ 3899 w 15659"/>
              <a:gd name="connsiteY2" fmla="*/ 10109 h 19977"/>
              <a:gd name="connsiteX3" fmla="*/ 10998 w 15659"/>
              <a:gd name="connsiteY3" fmla="*/ 17018 h 19977"/>
              <a:gd name="connsiteX4" fmla="*/ 15329 w 15659"/>
              <a:gd name="connsiteY4" fmla="*/ 15913 h 19977"/>
              <a:gd name="connsiteX5" fmla="*/ 15659 w 15659"/>
              <a:gd name="connsiteY5" fmla="*/ 18948 h 19977"/>
              <a:gd name="connsiteX6" fmla="*/ 10668 w 15659"/>
              <a:gd name="connsiteY6" fmla="*/ 19977 h 19977"/>
              <a:gd name="connsiteX7" fmla="*/ 0 w 15659"/>
              <a:gd name="connsiteY7" fmla="*/ 10109 h 19977"/>
              <a:gd name="connsiteX8" fmla="*/ 10478 w 15659"/>
              <a:gd name="connsiteY8" fmla="*/ 0 h 19977"/>
              <a:gd name="connsiteX9" fmla="*/ 15532 w 15659"/>
              <a:gd name="connsiteY9" fmla="*/ 1029 h 199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659" h="19977">
                <a:moveTo>
                  <a:pt x="15278" y="4064"/>
                </a:moveTo>
                <a:cubicBezTo>
                  <a:pt x="13868" y="3543"/>
                  <a:pt x="12433" y="2959"/>
                  <a:pt x="10833" y="2959"/>
                </a:cubicBezTo>
                <a:cubicBezTo>
                  <a:pt x="6604" y="2959"/>
                  <a:pt x="3899" y="5804"/>
                  <a:pt x="3899" y="10109"/>
                </a:cubicBezTo>
                <a:cubicBezTo>
                  <a:pt x="3899" y="14084"/>
                  <a:pt x="6604" y="17018"/>
                  <a:pt x="10998" y="17018"/>
                </a:cubicBezTo>
                <a:cubicBezTo>
                  <a:pt x="12433" y="17018"/>
                  <a:pt x="13868" y="16358"/>
                  <a:pt x="15329" y="15913"/>
                </a:cubicBezTo>
                <a:lnTo>
                  <a:pt x="15659" y="18948"/>
                </a:lnTo>
                <a:cubicBezTo>
                  <a:pt x="13983" y="19393"/>
                  <a:pt x="12383" y="19977"/>
                  <a:pt x="10668" y="19977"/>
                </a:cubicBezTo>
                <a:cubicBezTo>
                  <a:pt x="3874" y="19977"/>
                  <a:pt x="0" y="15989"/>
                  <a:pt x="0" y="10109"/>
                </a:cubicBezTo>
                <a:cubicBezTo>
                  <a:pt x="0" y="4204"/>
                  <a:pt x="4013" y="0"/>
                  <a:pt x="10478" y="0"/>
                </a:cubicBezTo>
                <a:cubicBezTo>
                  <a:pt x="12408" y="0"/>
                  <a:pt x="14084" y="673"/>
                  <a:pt x="15532" y="1029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06132" y="3269941"/>
            <a:ext cx="14884" cy="14719"/>
          </a:xfrm>
          <a:custGeom>
            <a:avLst/>
            <a:gdLst>
              <a:gd name="connsiteX0" fmla="*/ 3759 w 14884"/>
              <a:gd name="connsiteY0" fmla="*/ 7315 h 14719"/>
              <a:gd name="connsiteX1" fmla="*/ 7430 w 14884"/>
              <a:gd name="connsiteY1" fmla="*/ 12014 h 14719"/>
              <a:gd name="connsiteX2" fmla="*/ 11100 w 14884"/>
              <a:gd name="connsiteY2" fmla="*/ 7315 h 14719"/>
              <a:gd name="connsiteX3" fmla="*/ 7430 w 14884"/>
              <a:gd name="connsiteY3" fmla="*/ 2591 h 14719"/>
              <a:gd name="connsiteX4" fmla="*/ 3759 w 14884"/>
              <a:gd name="connsiteY4" fmla="*/ 7315 h 14719"/>
              <a:gd name="connsiteX5" fmla="*/ 14884 w 14884"/>
              <a:gd name="connsiteY5" fmla="*/ 7341 h 14719"/>
              <a:gd name="connsiteX6" fmla="*/ 7430 w 14884"/>
              <a:gd name="connsiteY6" fmla="*/ 14719 h 14719"/>
              <a:gd name="connsiteX7" fmla="*/ 0 w 14884"/>
              <a:gd name="connsiteY7" fmla="*/ 7341 h 14719"/>
              <a:gd name="connsiteX8" fmla="*/ 7430 w 14884"/>
              <a:gd name="connsiteY8" fmla="*/ 0 h 14719"/>
              <a:gd name="connsiteX9" fmla="*/ 14884 w 14884"/>
              <a:gd name="connsiteY9" fmla="*/ 7341 h 147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4884" h="14719">
                <a:moveTo>
                  <a:pt x="3759" y="7315"/>
                </a:moveTo>
                <a:cubicBezTo>
                  <a:pt x="3759" y="10185"/>
                  <a:pt x="5309" y="12014"/>
                  <a:pt x="7430" y="12014"/>
                </a:cubicBezTo>
                <a:cubicBezTo>
                  <a:pt x="9588" y="12014"/>
                  <a:pt x="11100" y="10211"/>
                  <a:pt x="11100" y="7315"/>
                </a:cubicBezTo>
                <a:cubicBezTo>
                  <a:pt x="11100" y="4420"/>
                  <a:pt x="9588" y="2591"/>
                  <a:pt x="7430" y="2591"/>
                </a:cubicBezTo>
                <a:cubicBezTo>
                  <a:pt x="5309" y="2591"/>
                  <a:pt x="3759" y="4445"/>
                  <a:pt x="3759" y="7315"/>
                </a:cubicBezTo>
                <a:moveTo>
                  <a:pt x="14884" y="7341"/>
                </a:moveTo>
                <a:cubicBezTo>
                  <a:pt x="14884" y="11925"/>
                  <a:pt x="12040" y="14719"/>
                  <a:pt x="7430" y="14719"/>
                </a:cubicBezTo>
                <a:cubicBezTo>
                  <a:pt x="2819" y="14719"/>
                  <a:pt x="0" y="11925"/>
                  <a:pt x="0" y="7341"/>
                </a:cubicBezTo>
                <a:cubicBezTo>
                  <a:pt x="0" y="2756"/>
                  <a:pt x="2794" y="0"/>
                  <a:pt x="7430" y="0"/>
                </a:cubicBezTo>
                <a:cubicBezTo>
                  <a:pt x="12078" y="0"/>
                  <a:pt x="14884" y="2756"/>
                  <a:pt x="14884" y="734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23151" y="3269964"/>
            <a:ext cx="21920" cy="14338"/>
          </a:xfrm>
          <a:custGeom>
            <a:avLst/>
            <a:gdLst>
              <a:gd name="connsiteX0" fmla="*/ 17259 w 21920"/>
              <a:gd name="connsiteY0" fmla="*/ 0 h 14338"/>
              <a:gd name="connsiteX1" fmla="*/ 21920 w 21920"/>
              <a:gd name="connsiteY1" fmla="*/ 5994 h 14338"/>
              <a:gd name="connsiteX2" fmla="*/ 21920 w 21920"/>
              <a:gd name="connsiteY2" fmla="*/ 14338 h 14338"/>
              <a:gd name="connsiteX3" fmla="*/ 18339 w 21920"/>
              <a:gd name="connsiteY3" fmla="*/ 14338 h 14338"/>
              <a:gd name="connsiteX4" fmla="*/ 18339 w 21920"/>
              <a:gd name="connsiteY4" fmla="*/ 6769 h 14338"/>
              <a:gd name="connsiteX5" fmla="*/ 15938 w 21920"/>
              <a:gd name="connsiteY5" fmla="*/ 3035 h 14338"/>
              <a:gd name="connsiteX6" fmla="*/ 12763 w 21920"/>
              <a:gd name="connsiteY6" fmla="*/ 7379 h 14338"/>
              <a:gd name="connsiteX7" fmla="*/ 12763 w 21920"/>
              <a:gd name="connsiteY7" fmla="*/ 14338 h 14338"/>
              <a:gd name="connsiteX8" fmla="*/ 9169 w 21920"/>
              <a:gd name="connsiteY8" fmla="*/ 14338 h 14338"/>
              <a:gd name="connsiteX9" fmla="*/ 9169 w 21920"/>
              <a:gd name="connsiteY9" fmla="*/ 6769 h 14338"/>
              <a:gd name="connsiteX10" fmla="*/ 6731 w 21920"/>
              <a:gd name="connsiteY10" fmla="*/ 3035 h 14338"/>
              <a:gd name="connsiteX11" fmla="*/ 3556 w 21920"/>
              <a:gd name="connsiteY11" fmla="*/ 7379 h 14338"/>
              <a:gd name="connsiteX12" fmla="*/ 3556 w 21920"/>
              <a:gd name="connsiteY12" fmla="*/ 14338 h 14338"/>
              <a:gd name="connsiteX13" fmla="*/ 0 w 21920"/>
              <a:gd name="connsiteY13" fmla="*/ 14338 h 14338"/>
              <a:gd name="connsiteX14" fmla="*/ 0 w 21920"/>
              <a:gd name="connsiteY14" fmla="*/ 330 h 14338"/>
              <a:gd name="connsiteX15" fmla="*/ 3251 w 21920"/>
              <a:gd name="connsiteY15" fmla="*/ 330 h 14338"/>
              <a:gd name="connsiteX16" fmla="*/ 3251 w 21920"/>
              <a:gd name="connsiteY16" fmla="*/ 2870 h 14338"/>
              <a:gd name="connsiteX17" fmla="*/ 8090 w 21920"/>
              <a:gd name="connsiteY17" fmla="*/ 0 h 14338"/>
              <a:gd name="connsiteX18" fmla="*/ 12344 w 21920"/>
              <a:gd name="connsiteY18" fmla="*/ 2985 h 14338"/>
              <a:gd name="connsiteX19" fmla="*/ 17259 w 21920"/>
              <a:gd name="connsiteY19" fmla="*/ 0 h 143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1920" h="14338">
                <a:moveTo>
                  <a:pt x="17259" y="0"/>
                </a:moveTo>
                <a:cubicBezTo>
                  <a:pt x="20193" y="0"/>
                  <a:pt x="21920" y="2070"/>
                  <a:pt x="21920" y="5994"/>
                </a:cubicBezTo>
                <a:lnTo>
                  <a:pt x="21920" y="14338"/>
                </a:lnTo>
                <a:lnTo>
                  <a:pt x="18339" y="14338"/>
                </a:lnTo>
                <a:lnTo>
                  <a:pt x="18339" y="6769"/>
                </a:lnTo>
                <a:cubicBezTo>
                  <a:pt x="18339" y="4255"/>
                  <a:pt x="17589" y="3035"/>
                  <a:pt x="15938" y="3035"/>
                </a:cubicBezTo>
                <a:cubicBezTo>
                  <a:pt x="14034" y="3035"/>
                  <a:pt x="12763" y="4585"/>
                  <a:pt x="12763" y="7379"/>
                </a:cubicBezTo>
                <a:lnTo>
                  <a:pt x="12763" y="14338"/>
                </a:lnTo>
                <a:lnTo>
                  <a:pt x="9169" y="14338"/>
                </a:lnTo>
                <a:lnTo>
                  <a:pt x="9169" y="6769"/>
                </a:lnTo>
                <a:cubicBezTo>
                  <a:pt x="9169" y="4255"/>
                  <a:pt x="8395" y="3035"/>
                  <a:pt x="6731" y="3035"/>
                </a:cubicBezTo>
                <a:cubicBezTo>
                  <a:pt x="4826" y="3035"/>
                  <a:pt x="3556" y="4585"/>
                  <a:pt x="3556" y="7379"/>
                </a:cubicBezTo>
                <a:lnTo>
                  <a:pt x="3556" y="14338"/>
                </a:lnTo>
                <a:lnTo>
                  <a:pt x="0" y="14338"/>
                </a:lnTo>
                <a:lnTo>
                  <a:pt x="0" y="330"/>
                </a:lnTo>
                <a:lnTo>
                  <a:pt x="3251" y="330"/>
                </a:lnTo>
                <a:lnTo>
                  <a:pt x="3251" y="2870"/>
                </a:lnTo>
                <a:cubicBezTo>
                  <a:pt x="4305" y="965"/>
                  <a:pt x="5931" y="0"/>
                  <a:pt x="8090" y="0"/>
                </a:cubicBezTo>
                <a:cubicBezTo>
                  <a:pt x="9995" y="0"/>
                  <a:pt x="11570" y="1080"/>
                  <a:pt x="12344" y="2985"/>
                </a:cubicBezTo>
                <a:cubicBezTo>
                  <a:pt x="13424" y="991"/>
                  <a:pt x="15075" y="0"/>
                  <a:pt x="172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47343" y="3269964"/>
            <a:ext cx="21933" cy="14338"/>
          </a:xfrm>
          <a:custGeom>
            <a:avLst/>
            <a:gdLst>
              <a:gd name="connsiteX0" fmla="*/ 17259 w 21933"/>
              <a:gd name="connsiteY0" fmla="*/ 0 h 14338"/>
              <a:gd name="connsiteX1" fmla="*/ 21933 w 21933"/>
              <a:gd name="connsiteY1" fmla="*/ 5994 h 14338"/>
              <a:gd name="connsiteX2" fmla="*/ 21933 w 21933"/>
              <a:gd name="connsiteY2" fmla="*/ 14338 h 14338"/>
              <a:gd name="connsiteX3" fmla="*/ 18339 w 21933"/>
              <a:gd name="connsiteY3" fmla="*/ 14338 h 14338"/>
              <a:gd name="connsiteX4" fmla="*/ 18339 w 21933"/>
              <a:gd name="connsiteY4" fmla="*/ 6769 h 14338"/>
              <a:gd name="connsiteX5" fmla="*/ 15938 w 21933"/>
              <a:gd name="connsiteY5" fmla="*/ 3035 h 14338"/>
              <a:gd name="connsiteX6" fmla="*/ 12763 w 21933"/>
              <a:gd name="connsiteY6" fmla="*/ 7379 h 14338"/>
              <a:gd name="connsiteX7" fmla="*/ 12763 w 21933"/>
              <a:gd name="connsiteY7" fmla="*/ 14338 h 14338"/>
              <a:gd name="connsiteX8" fmla="*/ 9169 w 21933"/>
              <a:gd name="connsiteY8" fmla="*/ 14338 h 14338"/>
              <a:gd name="connsiteX9" fmla="*/ 9169 w 21933"/>
              <a:gd name="connsiteY9" fmla="*/ 6769 h 14338"/>
              <a:gd name="connsiteX10" fmla="*/ 6731 w 21933"/>
              <a:gd name="connsiteY10" fmla="*/ 3035 h 14338"/>
              <a:gd name="connsiteX11" fmla="*/ 3556 w 21933"/>
              <a:gd name="connsiteY11" fmla="*/ 7379 h 14338"/>
              <a:gd name="connsiteX12" fmla="*/ 3556 w 21933"/>
              <a:gd name="connsiteY12" fmla="*/ 14338 h 14338"/>
              <a:gd name="connsiteX13" fmla="*/ 0 w 21933"/>
              <a:gd name="connsiteY13" fmla="*/ 14338 h 14338"/>
              <a:gd name="connsiteX14" fmla="*/ 0 w 21933"/>
              <a:gd name="connsiteY14" fmla="*/ 330 h 14338"/>
              <a:gd name="connsiteX15" fmla="*/ 3251 w 21933"/>
              <a:gd name="connsiteY15" fmla="*/ 330 h 14338"/>
              <a:gd name="connsiteX16" fmla="*/ 3251 w 21933"/>
              <a:gd name="connsiteY16" fmla="*/ 2870 h 14338"/>
              <a:gd name="connsiteX17" fmla="*/ 8090 w 21933"/>
              <a:gd name="connsiteY17" fmla="*/ 0 h 14338"/>
              <a:gd name="connsiteX18" fmla="*/ 12344 w 21933"/>
              <a:gd name="connsiteY18" fmla="*/ 2985 h 14338"/>
              <a:gd name="connsiteX19" fmla="*/ 17259 w 21933"/>
              <a:gd name="connsiteY19" fmla="*/ 0 h 143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1933" h="14338">
                <a:moveTo>
                  <a:pt x="17259" y="0"/>
                </a:moveTo>
                <a:cubicBezTo>
                  <a:pt x="20193" y="0"/>
                  <a:pt x="21933" y="2070"/>
                  <a:pt x="21933" y="5994"/>
                </a:cubicBezTo>
                <a:lnTo>
                  <a:pt x="21933" y="14338"/>
                </a:lnTo>
                <a:lnTo>
                  <a:pt x="18339" y="14338"/>
                </a:lnTo>
                <a:lnTo>
                  <a:pt x="18339" y="6769"/>
                </a:lnTo>
                <a:cubicBezTo>
                  <a:pt x="18339" y="4255"/>
                  <a:pt x="17589" y="3035"/>
                  <a:pt x="15938" y="3035"/>
                </a:cubicBezTo>
                <a:cubicBezTo>
                  <a:pt x="14034" y="3035"/>
                  <a:pt x="12763" y="4585"/>
                  <a:pt x="12763" y="7379"/>
                </a:cubicBezTo>
                <a:lnTo>
                  <a:pt x="12763" y="14338"/>
                </a:lnTo>
                <a:lnTo>
                  <a:pt x="9169" y="14338"/>
                </a:lnTo>
                <a:lnTo>
                  <a:pt x="9169" y="6769"/>
                </a:lnTo>
                <a:cubicBezTo>
                  <a:pt x="9169" y="4255"/>
                  <a:pt x="8395" y="3035"/>
                  <a:pt x="6731" y="3035"/>
                </a:cubicBezTo>
                <a:cubicBezTo>
                  <a:pt x="4826" y="3035"/>
                  <a:pt x="3556" y="4585"/>
                  <a:pt x="3556" y="7379"/>
                </a:cubicBezTo>
                <a:lnTo>
                  <a:pt x="3556" y="14338"/>
                </a:lnTo>
                <a:lnTo>
                  <a:pt x="0" y="14338"/>
                </a:lnTo>
                <a:lnTo>
                  <a:pt x="0" y="330"/>
                </a:lnTo>
                <a:lnTo>
                  <a:pt x="3251" y="330"/>
                </a:lnTo>
                <a:lnTo>
                  <a:pt x="3251" y="2870"/>
                </a:lnTo>
                <a:cubicBezTo>
                  <a:pt x="4305" y="965"/>
                  <a:pt x="5931" y="0"/>
                  <a:pt x="8090" y="0"/>
                </a:cubicBezTo>
                <a:cubicBezTo>
                  <a:pt x="9995" y="0"/>
                  <a:pt x="11570" y="1080"/>
                  <a:pt x="12344" y="2985"/>
                </a:cubicBezTo>
                <a:cubicBezTo>
                  <a:pt x="13424" y="991"/>
                  <a:pt x="15075" y="0"/>
                  <a:pt x="172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71117" y="3269935"/>
            <a:ext cx="13373" cy="14719"/>
          </a:xfrm>
          <a:custGeom>
            <a:avLst/>
            <a:gdLst>
              <a:gd name="connsiteX0" fmla="*/ 6909 w 13373"/>
              <a:gd name="connsiteY0" fmla="*/ 2350 h 14719"/>
              <a:gd name="connsiteX1" fmla="*/ 3518 w 13373"/>
              <a:gd name="connsiteY1" fmla="*/ 6109 h 14719"/>
              <a:gd name="connsiteX2" fmla="*/ 10109 w 13373"/>
              <a:gd name="connsiteY2" fmla="*/ 6109 h 14719"/>
              <a:gd name="connsiteX3" fmla="*/ 6909 w 13373"/>
              <a:gd name="connsiteY3" fmla="*/ 2350 h 14719"/>
              <a:gd name="connsiteX4" fmla="*/ 13373 w 13373"/>
              <a:gd name="connsiteY4" fmla="*/ 8344 h 14719"/>
              <a:gd name="connsiteX5" fmla="*/ 3518 w 13373"/>
              <a:gd name="connsiteY5" fmla="*/ 8344 h 14719"/>
              <a:gd name="connsiteX6" fmla="*/ 8103 w 13373"/>
              <a:gd name="connsiteY6" fmla="*/ 12154 h 14719"/>
              <a:gd name="connsiteX7" fmla="*/ 12217 w 13373"/>
              <a:gd name="connsiteY7" fmla="*/ 11125 h 14719"/>
              <a:gd name="connsiteX8" fmla="*/ 12217 w 13373"/>
              <a:gd name="connsiteY8" fmla="*/ 13894 h 14719"/>
              <a:gd name="connsiteX9" fmla="*/ 7468 w 13373"/>
              <a:gd name="connsiteY9" fmla="*/ 14719 h 14719"/>
              <a:gd name="connsiteX10" fmla="*/ 0 w 13373"/>
              <a:gd name="connsiteY10" fmla="*/ 7125 h 14719"/>
              <a:gd name="connsiteX11" fmla="*/ 6934 w 13373"/>
              <a:gd name="connsiteY11" fmla="*/ 0 h 14719"/>
              <a:gd name="connsiteX12" fmla="*/ 13373 w 13373"/>
              <a:gd name="connsiteY12" fmla="*/ 7214 h 147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3373" h="14719">
                <a:moveTo>
                  <a:pt x="6909" y="2350"/>
                </a:moveTo>
                <a:cubicBezTo>
                  <a:pt x="5093" y="2350"/>
                  <a:pt x="3785" y="3708"/>
                  <a:pt x="3518" y="6109"/>
                </a:cubicBezTo>
                <a:lnTo>
                  <a:pt x="10109" y="6109"/>
                </a:lnTo>
                <a:cubicBezTo>
                  <a:pt x="9919" y="3708"/>
                  <a:pt x="8700" y="2350"/>
                  <a:pt x="6909" y="2350"/>
                </a:cubicBezTo>
                <a:moveTo>
                  <a:pt x="13373" y="8344"/>
                </a:moveTo>
                <a:lnTo>
                  <a:pt x="3518" y="8344"/>
                </a:lnTo>
                <a:cubicBezTo>
                  <a:pt x="3708" y="10693"/>
                  <a:pt x="5423" y="12154"/>
                  <a:pt x="8103" y="12154"/>
                </a:cubicBezTo>
                <a:cubicBezTo>
                  <a:pt x="9538" y="12154"/>
                  <a:pt x="10909" y="11824"/>
                  <a:pt x="12217" y="11125"/>
                </a:cubicBezTo>
                <a:lnTo>
                  <a:pt x="12217" y="13894"/>
                </a:lnTo>
                <a:cubicBezTo>
                  <a:pt x="10909" y="14414"/>
                  <a:pt x="9335" y="14719"/>
                  <a:pt x="7468" y="14719"/>
                </a:cubicBezTo>
                <a:cubicBezTo>
                  <a:pt x="2794" y="14719"/>
                  <a:pt x="0" y="11875"/>
                  <a:pt x="0" y="7125"/>
                </a:cubicBezTo>
                <a:cubicBezTo>
                  <a:pt x="0" y="2870"/>
                  <a:pt x="2819" y="0"/>
                  <a:pt x="6934" y="0"/>
                </a:cubicBezTo>
                <a:cubicBezTo>
                  <a:pt x="10998" y="0"/>
                  <a:pt x="13373" y="2654"/>
                  <a:pt x="13373" y="7214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87171" y="3269969"/>
            <a:ext cx="8623" cy="14326"/>
          </a:xfrm>
          <a:custGeom>
            <a:avLst/>
            <a:gdLst>
              <a:gd name="connsiteX0" fmla="*/ 8484 w 8623"/>
              <a:gd name="connsiteY0" fmla="*/ 3365 h 14326"/>
              <a:gd name="connsiteX1" fmla="*/ 7239 w 8623"/>
              <a:gd name="connsiteY1" fmla="*/ 3175 h 14326"/>
              <a:gd name="connsiteX2" fmla="*/ 3594 w 8623"/>
              <a:gd name="connsiteY2" fmla="*/ 7785 h 14326"/>
              <a:gd name="connsiteX3" fmla="*/ 3594 w 8623"/>
              <a:gd name="connsiteY3" fmla="*/ 14326 h 14326"/>
              <a:gd name="connsiteX4" fmla="*/ 0 w 8623"/>
              <a:gd name="connsiteY4" fmla="*/ 14326 h 14326"/>
              <a:gd name="connsiteX5" fmla="*/ 0 w 8623"/>
              <a:gd name="connsiteY5" fmla="*/ 330 h 14326"/>
              <a:gd name="connsiteX6" fmla="*/ 3238 w 8623"/>
              <a:gd name="connsiteY6" fmla="*/ 330 h 14326"/>
              <a:gd name="connsiteX7" fmla="*/ 3238 w 8623"/>
              <a:gd name="connsiteY7" fmla="*/ 3112 h 14326"/>
              <a:gd name="connsiteX8" fmla="*/ 7379 w 8623"/>
              <a:gd name="connsiteY8" fmla="*/ 0 h 14326"/>
              <a:gd name="connsiteX9" fmla="*/ 8623 w 8623"/>
              <a:gd name="connsiteY9" fmla="*/ 127 h 14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8623" h="14326">
                <a:moveTo>
                  <a:pt x="8484" y="3365"/>
                </a:moveTo>
                <a:cubicBezTo>
                  <a:pt x="8064" y="3226"/>
                  <a:pt x="7658" y="3175"/>
                  <a:pt x="7239" y="3175"/>
                </a:cubicBezTo>
                <a:cubicBezTo>
                  <a:pt x="4889" y="3175"/>
                  <a:pt x="3594" y="4750"/>
                  <a:pt x="3594" y="7785"/>
                </a:cubicBezTo>
                <a:lnTo>
                  <a:pt x="3594" y="14326"/>
                </a:lnTo>
                <a:lnTo>
                  <a:pt x="0" y="14326"/>
                </a:lnTo>
                <a:lnTo>
                  <a:pt x="0" y="330"/>
                </a:lnTo>
                <a:lnTo>
                  <a:pt x="3238" y="330"/>
                </a:lnTo>
                <a:lnTo>
                  <a:pt x="3238" y="3112"/>
                </a:lnTo>
                <a:cubicBezTo>
                  <a:pt x="4115" y="1041"/>
                  <a:pt x="5499" y="0"/>
                  <a:pt x="7379" y="0"/>
                </a:cubicBezTo>
                <a:cubicBezTo>
                  <a:pt x="7734" y="0"/>
                  <a:pt x="8153" y="51"/>
                  <a:pt x="8623" y="12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96936" y="3269941"/>
            <a:ext cx="11430" cy="14719"/>
          </a:xfrm>
          <a:custGeom>
            <a:avLst/>
            <a:gdLst>
              <a:gd name="connsiteX0" fmla="*/ 11074 w 11430"/>
              <a:gd name="connsiteY0" fmla="*/ 3531 h 14719"/>
              <a:gd name="connsiteX1" fmla="*/ 8255 w 11430"/>
              <a:gd name="connsiteY1" fmla="*/ 2819 h 14719"/>
              <a:gd name="connsiteX2" fmla="*/ 3759 w 11430"/>
              <a:gd name="connsiteY2" fmla="*/ 7315 h 14719"/>
              <a:gd name="connsiteX3" fmla="*/ 8204 w 11430"/>
              <a:gd name="connsiteY3" fmla="*/ 11900 h 14719"/>
              <a:gd name="connsiteX4" fmla="*/ 11290 w 11430"/>
              <a:gd name="connsiteY4" fmla="*/ 10986 h 14719"/>
              <a:gd name="connsiteX5" fmla="*/ 11430 w 11430"/>
              <a:gd name="connsiteY5" fmla="*/ 13856 h 14719"/>
              <a:gd name="connsiteX6" fmla="*/ 7506 w 11430"/>
              <a:gd name="connsiteY6" fmla="*/ 14719 h 14719"/>
              <a:gd name="connsiteX7" fmla="*/ 0 w 11430"/>
              <a:gd name="connsiteY7" fmla="*/ 7226 h 14719"/>
              <a:gd name="connsiteX8" fmla="*/ 7480 w 11430"/>
              <a:gd name="connsiteY8" fmla="*/ 0 h 14719"/>
              <a:gd name="connsiteX9" fmla="*/ 11354 w 11430"/>
              <a:gd name="connsiteY9" fmla="*/ 711 h 147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430" h="14719">
                <a:moveTo>
                  <a:pt x="11074" y="3531"/>
                </a:moveTo>
                <a:cubicBezTo>
                  <a:pt x="10160" y="3175"/>
                  <a:pt x="9119" y="2819"/>
                  <a:pt x="8255" y="2819"/>
                </a:cubicBezTo>
                <a:cubicBezTo>
                  <a:pt x="5499" y="2819"/>
                  <a:pt x="3759" y="4686"/>
                  <a:pt x="3759" y="7315"/>
                </a:cubicBezTo>
                <a:cubicBezTo>
                  <a:pt x="3759" y="9970"/>
                  <a:pt x="5525" y="11900"/>
                  <a:pt x="8204" y="11900"/>
                </a:cubicBezTo>
                <a:cubicBezTo>
                  <a:pt x="9309" y="11900"/>
                  <a:pt x="10300" y="11506"/>
                  <a:pt x="11290" y="10986"/>
                </a:cubicBezTo>
                <a:lnTo>
                  <a:pt x="11430" y="13856"/>
                </a:lnTo>
                <a:cubicBezTo>
                  <a:pt x="10224" y="14275"/>
                  <a:pt x="8890" y="14719"/>
                  <a:pt x="7506" y="14719"/>
                </a:cubicBezTo>
                <a:cubicBezTo>
                  <a:pt x="2896" y="14719"/>
                  <a:pt x="0" y="11735"/>
                  <a:pt x="0" y="7226"/>
                </a:cubicBezTo>
                <a:cubicBezTo>
                  <a:pt x="0" y="3175"/>
                  <a:pt x="3010" y="0"/>
                  <a:pt x="7480" y="0"/>
                </a:cubicBezTo>
                <a:cubicBezTo>
                  <a:pt x="9004" y="0"/>
                  <a:pt x="10325" y="470"/>
                  <a:pt x="11354" y="71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10968" y="3264027"/>
            <a:ext cx="3696" cy="20269"/>
          </a:xfrm>
          <a:custGeom>
            <a:avLst/>
            <a:gdLst>
              <a:gd name="connsiteX0" fmla="*/ 3645 w 3696"/>
              <a:gd name="connsiteY0" fmla="*/ 20269 h 20269"/>
              <a:gd name="connsiteX1" fmla="*/ 51 w 3696"/>
              <a:gd name="connsiteY1" fmla="*/ 20269 h 20269"/>
              <a:gd name="connsiteX2" fmla="*/ 51 w 3696"/>
              <a:gd name="connsiteY2" fmla="*/ 6261 h 20269"/>
              <a:gd name="connsiteX3" fmla="*/ 3645 w 3696"/>
              <a:gd name="connsiteY3" fmla="*/ 6261 h 20269"/>
              <a:gd name="connsiteX5" fmla="*/ 3645 w 3696"/>
              <a:gd name="connsiteY5" fmla="*/ 6274 h 20269"/>
              <a:gd name="connsiteX6" fmla="*/ 3696 w 3696"/>
              <a:gd name="connsiteY6" fmla="*/ 3480 h 20269"/>
              <a:gd name="connsiteX7" fmla="*/ 0 w 3696"/>
              <a:gd name="connsiteY7" fmla="*/ 3480 h 20269"/>
              <a:gd name="connsiteX8" fmla="*/ 0 w 3696"/>
              <a:gd name="connsiteY8" fmla="*/ 0 h 20269"/>
              <a:gd name="connsiteX9" fmla="*/ 3696 w 3696"/>
              <a:gd name="connsiteY9" fmla="*/ 0 h 202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3696" h="20269">
                <a:moveTo>
                  <a:pt x="3645" y="20269"/>
                </a:moveTo>
                <a:lnTo>
                  <a:pt x="51" y="20269"/>
                </a:lnTo>
                <a:lnTo>
                  <a:pt x="51" y="6261"/>
                </a:lnTo>
                <a:lnTo>
                  <a:pt x="3645" y="6261"/>
                </a:lnTo>
                <a:moveTo>
                  <a:pt x="3645" y="6274"/>
                </a:moveTo>
                <a:moveTo>
                  <a:pt x="3696" y="3480"/>
                </a:moveTo>
                <a:lnTo>
                  <a:pt x="0" y="3480"/>
                </a:lnTo>
                <a:lnTo>
                  <a:pt x="0" y="0"/>
                </a:lnTo>
                <a:lnTo>
                  <a:pt x="3696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17219" y="3269936"/>
            <a:ext cx="12675" cy="14719"/>
          </a:xfrm>
          <a:custGeom>
            <a:avLst/>
            <a:gdLst>
              <a:gd name="connsiteX0" fmla="*/ 3531 w 12675"/>
              <a:gd name="connsiteY0" fmla="*/ 10109 h 14719"/>
              <a:gd name="connsiteX1" fmla="*/ 5829 w 12675"/>
              <a:gd name="connsiteY1" fmla="*/ 12179 h 14719"/>
              <a:gd name="connsiteX2" fmla="*/ 9220 w 12675"/>
              <a:gd name="connsiteY2" fmla="*/ 8420 h 14719"/>
              <a:gd name="connsiteX3" fmla="*/ 9220 w 12675"/>
              <a:gd name="connsiteY3" fmla="*/ 7683 h 14719"/>
              <a:gd name="connsiteX4" fmla="*/ 7950 w 12675"/>
              <a:gd name="connsiteY4" fmla="*/ 7683 h 14719"/>
              <a:gd name="connsiteX5" fmla="*/ 3531 w 12675"/>
              <a:gd name="connsiteY5" fmla="*/ 10109 h 14719"/>
              <a:gd name="connsiteX6" fmla="*/ 12675 w 12675"/>
              <a:gd name="connsiteY6" fmla="*/ 14364 h 14719"/>
              <a:gd name="connsiteX7" fmla="*/ 9500 w 12675"/>
              <a:gd name="connsiteY7" fmla="*/ 14364 h 14719"/>
              <a:gd name="connsiteX8" fmla="*/ 9436 w 12675"/>
              <a:gd name="connsiteY8" fmla="*/ 12103 h 14719"/>
              <a:gd name="connsiteX9" fmla="*/ 4686 w 12675"/>
              <a:gd name="connsiteY9" fmla="*/ 14719 h 14719"/>
              <a:gd name="connsiteX10" fmla="*/ 0 w 12675"/>
              <a:gd name="connsiteY10" fmla="*/ 10300 h 14719"/>
              <a:gd name="connsiteX11" fmla="*/ 7366 w 12675"/>
              <a:gd name="connsiteY11" fmla="*/ 5639 h 14719"/>
              <a:gd name="connsiteX12" fmla="*/ 9220 w 12675"/>
              <a:gd name="connsiteY12" fmla="*/ 5639 h 14719"/>
              <a:gd name="connsiteX13" fmla="*/ 9220 w 12675"/>
              <a:gd name="connsiteY13" fmla="*/ 5448 h 14719"/>
              <a:gd name="connsiteX14" fmla="*/ 5766 w 12675"/>
              <a:gd name="connsiteY14" fmla="*/ 2426 h 14719"/>
              <a:gd name="connsiteX15" fmla="*/ 1765 w 12675"/>
              <a:gd name="connsiteY15" fmla="*/ 3569 h 14719"/>
              <a:gd name="connsiteX16" fmla="*/ 1714 w 12675"/>
              <a:gd name="connsiteY16" fmla="*/ 991 h 14719"/>
              <a:gd name="connsiteX17" fmla="*/ 6629 w 12675"/>
              <a:gd name="connsiteY17" fmla="*/ 0 h 14719"/>
              <a:gd name="connsiteX18" fmla="*/ 12675 w 12675"/>
              <a:gd name="connsiteY18" fmla="*/ 6375 h 147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12675" h="14719">
                <a:moveTo>
                  <a:pt x="3531" y="10109"/>
                </a:moveTo>
                <a:cubicBezTo>
                  <a:pt x="3531" y="11303"/>
                  <a:pt x="4420" y="12179"/>
                  <a:pt x="5829" y="12179"/>
                </a:cubicBezTo>
                <a:cubicBezTo>
                  <a:pt x="7734" y="12179"/>
                  <a:pt x="9220" y="10719"/>
                  <a:pt x="9220" y="8420"/>
                </a:cubicBezTo>
                <a:lnTo>
                  <a:pt x="9220" y="7683"/>
                </a:lnTo>
                <a:lnTo>
                  <a:pt x="7950" y="7683"/>
                </a:lnTo>
                <a:cubicBezTo>
                  <a:pt x="4991" y="7683"/>
                  <a:pt x="3531" y="8509"/>
                  <a:pt x="3531" y="10109"/>
                </a:cubicBezTo>
                <a:moveTo>
                  <a:pt x="12675" y="14364"/>
                </a:moveTo>
                <a:lnTo>
                  <a:pt x="9500" y="14364"/>
                </a:lnTo>
                <a:lnTo>
                  <a:pt x="9436" y="12103"/>
                </a:lnTo>
                <a:cubicBezTo>
                  <a:pt x="8331" y="13729"/>
                  <a:pt x="6769" y="14719"/>
                  <a:pt x="4686" y="14719"/>
                </a:cubicBezTo>
                <a:cubicBezTo>
                  <a:pt x="1816" y="14719"/>
                  <a:pt x="0" y="12840"/>
                  <a:pt x="0" y="10300"/>
                </a:cubicBezTo>
                <a:cubicBezTo>
                  <a:pt x="0" y="7214"/>
                  <a:pt x="2451" y="5639"/>
                  <a:pt x="7366" y="5639"/>
                </a:cubicBezTo>
                <a:lnTo>
                  <a:pt x="9220" y="5639"/>
                </a:lnTo>
                <a:lnTo>
                  <a:pt x="9220" y="5448"/>
                </a:lnTo>
                <a:cubicBezTo>
                  <a:pt x="9220" y="3505"/>
                  <a:pt x="7950" y="2426"/>
                  <a:pt x="5766" y="2426"/>
                </a:cubicBezTo>
                <a:cubicBezTo>
                  <a:pt x="4559" y="2426"/>
                  <a:pt x="3226" y="2794"/>
                  <a:pt x="1765" y="3569"/>
                </a:cubicBezTo>
                <a:lnTo>
                  <a:pt x="1714" y="991"/>
                </a:lnTo>
                <a:cubicBezTo>
                  <a:pt x="3365" y="330"/>
                  <a:pt x="4966" y="0"/>
                  <a:pt x="6629" y="0"/>
                </a:cubicBezTo>
                <a:cubicBezTo>
                  <a:pt x="10846" y="0"/>
                  <a:pt x="12675" y="1994"/>
                  <a:pt x="12675" y="63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33383" y="3263633"/>
            <a:ext cx="3594" cy="20663"/>
          </a:xfrm>
          <a:custGeom>
            <a:avLst/>
            <a:gdLst>
              <a:gd name="connsiteX0" fmla="*/ 3594 w 3594"/>
              <a:gd name="connsiteY0" fmla="*/ 20663 h 20663"/>
              <a:gd name="connsiteX1" fmla="*/ 0 w 3594"/>
              <a:gd name="connsiteY1" fmla="*/ 20663 h 20663"/>
              <a:gd name="connsiteX2" fmla="*/ 0 w 3594"/>
              <a:gd name="connsiteY2" fmla="*/ 0 h 20663"/>
              <a:gd name="connsiteX3" fmla="*/ 3594 w 3594"/>
              <a:gd name="connsiteY3" fmla="*/ 0 h 20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594" h="20663">
                <a:moveTo>
                  <a:pt x="3594" y="20663"/>
                </a:moveTo>
                <a:lnTo>
                  <a:pt x="0" y="20663"/>
                </a:lnTo>
                <a:lnTo>
                  <a:pt x="0" y="0"/>
                </a:lnTo>
                <a:lnTo>
                  <a:pt x="3594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49318" y="3265127"/>
            <a:ext cx="13627" cy="19177"/>
          </a:xfrm>
          <a:custGeom>
            <a:avLst/>
            <a:gdLst>
              <a:gd name="connsiteX0" fmla="*/ 3734 w 13627"/>
              <a:gd name="connsiteY0" fmla="*/ 16383 h 19177"/>
              <a:gd name="connsiteX1" fmla="*/ 5753 w 13627"/>
              <a:gd name="connsiteY1" fmla="*/ 16383 h 19177"/>
              <a:gd name="connsiteX2" fmla="*/ 9779 w 13627"/>
              <a:gd name="connsiteY2" fmla="*/ 13487 h 19177"/>
              <a:gd name="connsiteX3" fmla="*/ 6020 w 13627"/>
              <a:gd name="connsiteY3" fmla="*/ 10668 h 19177"/>
              <a:gd name="connsiteX4" fmla="*/ 3734 w 13627"/>
              <a:gd name="connsiteY4" fmla="*/ 10668 h 19177"/>
              <a:gd name="connsiteX6" fmla="*/ 3734 w 13627"/>
              <a:gd name="connsiteY6" fmla="*/ 7988 h 19177"/>
              <a:gd name="connsiteX7" fmla="*/ 5525 w 13627"/>
              <a:gd name="connsiteY7" fmla="*/ 7988 h 19177"/>
              <a:gd name="connsiteX8" fmla="*/ 9309 w 13627"/>
              <a:gd name="connsiteY8" fmla="*/ 5359 h 19177"/>
              <a:gd name="connsiteX9" fmla="*/ 5753 w 13627"/>
              <a:gd name="connsiteY9" fmla="*/ 2718 h 19177"/>
              <a:gd name="connsiteX10" fmla="*/ 3734 w 13627"/>
              <a:gd name="connsiteY10" fmla="*/ 2718 h 19177"/>
              <a:gd name="connsiteX12" fmla="*/ 6363 w 13627"/>
              <a:gd name="connsiteY12" fmla="*/ 0 h 19177"/>
              <a:gd name="connsiteX13" fmla="*/ 13094 w 13627"/>
              <a:gd name="connsiteY13" fmla="*/ 4978 h 19177"/>
              <a:gd name="connsiteX14" fmla="*/ 9538 w 13627"/>
              <a:gd name="connsiteY14" fmla="*/ 9208 h 19177"/>
              <a:gd name="connsiteX15" fmla="*/ 13627 w 13627"/>
              <a:gd name="connsiteY15" fmla="*/ 13843 h 19177"/>
              <a:gd name="connsiteX16" fmla="*/ 6223 w 13627"/>
              <a:gd name="connsiteY16" fmla="*/ 19177 h 19177"/>
              <a:gd name="connsiteX17" fmla="*/ 0 w 13627"/>
              <a:gd name="connsiteY17" fmla="*/ 19177 h 19177"/>
              <a:gd name="connsiteX18" fmla="*/ 0 w 13627"/>
              <a:gd name="connsiteY18" fmla="*/ 0 h 191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13627" h="19177">
                <a:moveTo>
                  <a:pt x="3734" y="16383"/>
                </a:moveTo>
                <a:lnTo>
                  <a:pt x="5753" y="16383"/>
                </a:lnTo>
                <a:cubicBezTo>
                  <a:pt x="8395" y="16383"/>
                  <a:pt x="9779" y="15354"/>
                  <a:pt x="9779" y="13487"/>
                </a:cubicBezTo>
                <a:cubicBezTo>
                  <a:pt x="9779" y="11659"/>
                  <a:pt x="8509" y="10668"/>
                  <a:pt x="6020" y="10668"/>
                </a:cubicBezTo>
                <a:lnTo>
                  <a:pt x="3734" y="10668"/>
                </a:lnTo>
                <a:moveTo>
                  <a:pt x="3734" y="7988"/>
                </a:moveTo>
                <a:lnTo>
                  <a:pt x="5525" y="7988"/>
                </a:lnTo>
                <a:cubicBezTo>
                  <a:pt x="8039" y="7988"/>
                  <a:pt x="9309" y="7049"/>
                  <a:pt x="9309" y="5359"/>
                </a:cubicBezTo>
                <a:cubicBezTo>
                  <a:pt x="9309" y="3620"/>
                  <a:pt x="8103" y="2718"/>
                  <a:pt x="5753" y="2718"/>
                </a:cubicBezTo>
                <a:lnTo>
                  <a:pt x="3734" y="2718"/>
                </a:lnTo>
                <a:moveTo>
                  <a:pt x="6363" y="0"/>
                </a:moveTo>
                <a:cubicBezTo>
                  <a:pt x="10808" y="0"/>
                  <a:pt x="13094" y="1753"/>
                  <a:pt x="13094" y="4978"/>
                </a:cubicBezTo>
                <a:cubicBezTo>
                  <a:pt x="13094" y="7023"/>
                  <a:pt x="11824" y="8598"/>
                  <a:pt x="9538" y="9208"/>
                </a:cubicBezTo>
                <a:cubicBezTo>
                  <a:pt x="12179" y="9754"/>
                  <a:pt x="13627" y="11417"/>
                  <a:pt x="13627" y="13843"/>
                </a:cubicBezTo>
                <a:cubicBezTo>
                  <a:pt x="13627" y="17297"/>
                  <a:pt x="11112" y="19177"/>
                  <a:pt x="6223" y="19177"/>
                </a:cubicBezTo>
                <a:lnTo>
                  <a:pt x="0" y="191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65067" y="3269936"/>
            <a:ext cx="12675" cy="14719"/>
          </a:xfrm>
          <a:custGeom>
            <a:avLst/>
            <a:gdLst>
              <a:gd name="connsiteX0" fmla="*/ 3531 w 12675"/>
              <a:gd name="connsiteY0" fmla="*/ 10109 h 14719"/>
              <a:gd name="connsiteX1" fmla="*/ 5829 w 12675"/>
              <a:gd name="connsiteY1" fmla="*/ 12179 h 14719"/>
              <a:gd name="connsiteX2" fmla="*/ 9220 w 12675"/>
              <a:gd name="connsiteY2" fmla="*/ 8420 h 14719"/>
              <a:gd name="connsiteX3" fmla="*/ 9220 w 12675"/>
              <a:gd name="connsiteY3" fmla="*/ 7683 h 14719"/>
              <a:gd name="connsiteX4" fmla="*/ 7950 w 12675"/>
              <a:gd name="connsiteY4" fmla="*/ 7683 h 14719"/>
              <a:gd name="connsiteX5" fmla="*/ 3531 w 12675"/>
              <a:gd name="connsiteY5" fmla="*/ 10109 h 14719"/>
              <a:gd name="connsiteX6" fmla="*/ 12675 w 12675"/>
              <a:gd name="connsiteY6" fmla="*/ 14364 h 14719"/>
              <a:gd name="connsiteX7" fmla="*/ 9500 w 12675"/>
              <a:gd name="connsiteY7" fmla="*/ 14364 h 14719"/>
              <a:gd name="connsiteX8" fmla="*/ 9436 w 12675"/>
              <a:gd name="connsiteY8" fmla="*/ 12103 h 14719"/>
              <a:gd name="connsiteX9" fmla="*/ 4686 w 12675"/>
              <a:gd name="connsiteY9" fmla="*/ 14719 h 14719"/>
              <a:gd name="connsiteX10" fmla="*/ 0 w 12675"/>
              <a:gd name="connsiteY10" fmla="*/ 10300 h 14719"/>
              <a:gd name="connsiteX11" fmla="*/ 7366 w 12675"/>
              <a:gd name="connsiteY11" fmla="*/ 5639 h 14719"/>
              <a:gd name="connsiteX12" fmla="*/ 9220 w 12675"/>
              <a:gd name="connsiteY12" fmla="*/ 5639 h 14719"/>
              <a:gd name="connsiteX13" fmla="*/ 9220 w 12675"/>
              <a:gd name="connsiteY13" fmla="*/ 5448 h 14719"/>
              <a:gd name="connsiteX14" fmla="*/ 5766 w 12675"/>
              <a:gd name="connsiteY14" fmla="*/ 2426 h 14719"/>
              <a:gd name="connsiteX15" fmla="*/ 1765 w 12675"/>
              <a:gd name="connsiteY15" fmla="*/ 3569 h 14719"/>
              <a:gd name="connsiteX16" fmla="*/ 1714 w 12675"/>
              <a:gd name="connsiteY16" fmla="*/ 991 h 14719"/>
              <a:gd name="connsiteX17" fmla="*/ 6629 w 12675"/>
              <a:gd name="connsiteY17" fmla="*/ 0 h 14719"/>
              <a:gd name="connsiteX18" fmla="*/ 12675 w 12675"/>
              <a:gd name="connsiteY18" fmla="*/ 6375 h 147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12675" h="14719">
                <a:moveTo>
                  <a:pt x="3531" y="10109"/>
                </a:moveTo>
                <a:cubicBezTo>
                  <a:pt x="3531" y="11303"/>
                  <a:pt x="4420" y="12179"/>
                  <a:pt x="5829" y="12179"/>
                </a:cubicBezTo>
                <a:cubicBezTo>
                  <a:pt x="7734" y="12179"/>
                  <a:pt x="9220" y="10719"/>
                  <a:pt x="9220" y="8420"/>
                </a:cubicBezTo>
                <a:lnTo>
                  <a:pt x="9220" y="7683"/>
                </a:lnTo>
                <a:lnTo>
                  <a:pt x="7950" y="7683"/>
                </a:lnTo>
                <a:cubicBezTo>
                  <a:pt x="4991" y="7683"/>
                  <a:pt x="3531" y="8509"/>
                  <a:pt x="3531" y="10109"/>
                </a:cubicBezTo>
                <a:moveTo>
                  <a:pt x="12675" y="14364"/>
                </a:moveTo>
                <a:lnTo>
                  <a:pt x="9500" y="14364"/>
                </a:lnTo>
                <a:lnTo>
                  <a:pt x="9436" y="12103"/>
                </a:lnTo>
                <a:cubicBezTo>
                  <a:pt x="8331" y="13729"/>
                  <a:pt x="6769" y="14719"/>
                  <a:pt x="4686" y="14719"/>
                </a:cubicBezTo>
                <a:cubicBezTo>
                  <a:pt x="1816" y="14719"/>
                  <a:pt x="0" y="12840"/>
                  <a:pt x="0" y="10300"/>
                </a:cubicBezTo>
                <a:cubicBezTo>
                  <a:pt x="0" y="7214"/>
                  <a:pt x="2451" y="5639"/>
                  <a:pt x="7366" y="5639"/>
                </a:cubicBezTo>
                <a:lnTo>
                  <a:pt x="9220" y="5639"/>
                </a:lnTo>
                <a:lnTo>
                  <a:pt x="9220" y="5448"/>
                </a:lnTo>
                <a:cubicBezTo>
                  <a:pt x="9220" y="3505"/>
                  <a:pt x="7950" y="2426"/>
                  <a:pt x="5766" y="2426"/>
                </a:cubicBezTo>
                <a:cubicBezTo>
                  <a:pt x="4559" y="2426"/>
                  <a:pt x="3226" y="2794"/>
                  <a:pt x="1765" y="3569"/>
                </a:cubicBezTo>
                <a:lnTo>
                  <a:pt x="1714" y="991"/>
                </a:lnTo>
                <a:cubicBezTo>
                  <a:pt x="3365" y="330"/>
                  <a:pt x="4966" y="0"/>
                  <a:pt x="6629" y="0"/>
                </a:cubicBezTo>
                <a:cubicBezTo>
                  <a:pt x="10846" y="0"/>
                  <a:pt x="12675" y="1994"/>
                  <a:pt x="12675" y="63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81246" y="3269935"/>
            <a:ext cx="13259" cy="14364"/>
          </a:xfrm>
          <a:custGeom>
            <a:avLst/>
            <a:gdLst>
              <a:gd name="connsiteX0" fmla="*/ 13259 w 13259"/>
              <a:gd name="connsiteY0" fmla="*/ 14364 h 14364"/>
              <a:gd name="connsiteX1" fmla="*/ 9639 w 13259"/>
              <a:gd name="connsiteY1" fmla="*/ 14364 h 14364"/>
              <a:gd name="connsiteX2" fmla="*/ 9639 w 13259"/>
              <a:gd name="connsiteY2" fmla="*/ 6795 h 14364"/>
              <a:gd name="connsiteX3" fmla="*/ 6883 w 13259"/>
              <a:gd name="connsiteY3" fmla="*/ 3010 h 14364"/>
              <a:gd name="connsiteX4" fmla="*/ 3594 w 13259"/>
              <a:gd name="connsiteY4" fmla="*/ 7404 h 14364"/>
              <a:gd name="connsiteX5" fmla="*/ 3594 w 13259"/>
              <a:gd name="connsiteY5" fmla="*/ 14364 h 14364"/>
              <a:gd name="connsiteX6" fmla="*/ 0 w 13259"/>
              <a:gd name="connsiteY6" fmla="*/ 14364 h 14364"/>
              <a:gd name="connsiteX7" fmla="*/ 0 w 13259"/>
              <a:gd name="connsiteY7" fmla="*/ 356 h 14364"/>
              <a:gd name="connsiteX8" fmla="*/ 3289 w 13259"/>
              <a:gd name="connsiteY8" fmla="*/ 356 h 14364"/>
              <a:gd name="connsiteX9" fmla="*/ 3289 w 13259"/>
              <a:gd name="connsiteY9" fmla="*/ 2896 h 14364"/>
              <a:gd name="connsiteX10" fmla="*/ 8255 w 13259"/>
              <a:gd name="connsiteY10" fmla="*/ 0 h 14364"/>
              <a:gd name="connsiteX11" fmla="*/ 13259 w 13259"/>
              <a:gd name="connsiteY11" fmla="*/ 6020 h 14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3259" h="14364">
                <a:moveTo>
                  <a:pt x="13259" y="14364"/>
                </a:moveTo>
                <a:lnTo>
                  <a:pt x="9639" y="14364"/>
                </a:lnTo>
                <a:lnTo>
                  <a:pt x="9639" y="6795"/>
                </a:lnTo>
                <a:cubicBezTo>
                  <a:pt x="9639" y="4229"/>
                  <a:pt x="8788" y="3010"/>
                  <a:pt x="6883" y="3010"/>
                </a:cubicBezTo>
                <a:cubicBezTo>
                  <a:pt x="4940" y="3010"/>
                  <a:pt x="3594" y="4585"/>
                  <a:pt x="3594" y="7404"/>
                </a:cubicBezTo>
                <a:lnTo>
                  <a:pt x="3594" y="14364"/>
                </a:lnTo>
                <a:lnTo>
                  <a:pt x="0" y="14364"/>
                </a:lnTo>
                <a:lnTo>
                  <a:pt x="0" y="356"/>
                </a:lnTo>
                <a:lnTo>
                  <a:pt x="3289" y="356"/>
                </a:lnTo>
                <a:lnTo>
                  <a:pt x="3289" y="2896"/>
                </a:lnTo>
                <a:cubicBezTo>
                  <a:pt x="4343" y="991"/>
                  <a:pt x="6045" y="0"/>
                  <a:pt x="8255" y="0"/>
                </a:cubicBezTo>
                <a:cubicBezTo>
                  <a:pt x="11519" y="0"/>
                  <a:pt x="13259" y="2045"/>
                  <a:pt x="13259" y="602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98020" y="3263640"/>
            <a:ext cx="13017" cy="20663"/>
          </a:xfrm>
          <a:custGeom>
            <a:avLst/>
            <a:gdLst>
              <a:gd name="connsiteX0" fmla="*/ 3594 w 13017"/>
              <a:gd name="connsiteY0" fmla="*/ 0 h 20663"/>
              <a:gd name="connsiteX1" fmla="*/ 3594 w 13017"/>
              <a:gd name="connsiteY1" fmla="*/ 12268 h 20663"/>
              <a:gd name="connsiteX2" fmla="*/ 8344 w 13017"/>
              <a:gd name="connsiteY2" fmla="*/ 6655 h 20663"/>
              <a:gd name="connsiteX3" fmla="*/ 12382 w 13017"/>
              <a:gd name="connsiteY3" fmla="*/ 6655 h 20663"/>
              <a:gd name="connsiteX4" fmla="*/ 6845 w 13017"/>
              <a:gd name="connsiteY4" fmla="*/ 12675 h 20663"/>
              <a:gd name="connsiteX5" fmla="*/ 13017 w 13017"/>
              <a:gd name="connsiteY5" fmla="*/ 20663 h 20663"/>
              <a:gd name="connsiteX6" fmla="*/ 8623 w 13017"/>
              <a:gd name="connsiteY6" fmla="*/ 20663 h 20663"/>
              <a:gd name="connsiteX7" fmla="*/ 3594 w 13017"/>
              <a:gd name="connsiteY7" fmla="*/ 13310 h 20663"/>
              <a:gd name="connsiteX8" fmla="*/ 3594 w 13017"/>
              <a:gd name="connsiteY8" fmla="*/ 20663 h 20663"/>
              <a:gd name="connsiteX9" fmla="*/ 0 w 13017"/>
              <a:gd name="connsiteY9" fmla="*/ 20663 h 20663"/>
              <a:gd name="connsiteX10" fmla="*/ 0 w 13017"/>
              <a:gd name="connsiteY10" fmla="*/ 0 h 20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3017" h="20663">
                <a:moveTo>
                  <a:pt x="3594" y="0"/>
                </a:moveTo>
                <a:lnTo>
                  <a:pt x="3594" y="12268"/>
                </a:lnTo>
                <a:lnTo>
                  <a:pt x="8344" y="6655"/>
                </a:lnTo>
                <a:lnTo>
                  <a:pt x="12382" y="6655"/>
                </a:lnTo>
                <a:lnTo>
                  <a:pt x="6845" y="12675"/>
                </a:lnTo>
                <a:lnTo>
                  <a:pt x="13017" y="20663"/>
                </a:lnTo>
                <a:lnTo>
                  <a:pt x="8623" y="20663"/>
                </a:lnTo>
                <a:lnTo>
                  <a:pt x="3594" y="13310"/>
                </a:lnTo>
                <a:lnTo>
                  <a:pt x="3594" y="20663"/>
                </a:lnTo>
                <a:lnTo>
                  <a:pt x="0" y="206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12898" y="3264027"/>
            <a:ext cx="3696" cy="20269"/>
          </a:xfrm>
          <a:custGeom>
            <a:avLst/>
            <a:gdLst>
              <a:gd name="connsiteX0" fmla="*/ 3645 w 3696"/>
              <a:gd name="connsiteY0" fmla="*/ 20269 h 20269"/>
              <a:gd name="connsiteX1" fmla="*/ 51 w 3696"/>
              <a:gd name="connsiteY1" fmla="*/ 20269 h 20269"/>
              <a:gd name="connsiteX2" fmla="*/ 51 w 3696"/>
              <a:gd name="connsiteY2" fmla="*/ 6261 h 20269"/>
              <a:gd name="connsiteX3" fmla="*/ 3645 w 3696"/>
              <a:gd name="connsiteY3" fmla="*/ 6261 h 20269"/>
              <a:gd name="connsiteX5" fmla="*/ 3645 w 3696"/>
              <a:gd name="connsiteY5" fmla="*/ 6274 h 20269"/>
              <a:gd name="connsiteX6" fmla="*/ 3696 w 3696"/>
              <a:gd name="connsiteY6" fmla="*/ 3480 h 20269"/>
              <a:gd name="connsiteX7" fmla="*/ 0 w 3696"/>
              <a:gd name="connsiteY7" fmla="*/ 3480 h 20269"/>
              <a:gd name="connsiteX8" fmla="*/ 0 w 3696"/>
              <a:gd name="connsiteY8" fmla="*/ 0 h 20269"/>
              <a:gd name="connsiteX9" fmla="*/ 3696 w 3696"/>
              <a:gd name="connsiteY9" fmla="*/ 0 h 202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3696" h="20269">
                <a:moveTo>
                  <a:pt x="3645" y="20269"/>
                </a:moveTo>
                <a:lnTo>
                  <a:pt x="51" y="20269"/>
                </a:lnTo>
                <a:lnTo>
                  <a:pt x="51" y="6261"/>
                </a:lnTo>
                <a:lnTo>
                  <a:pt x="3645" y="6261"/>
                </a:lnTo>
                <a:moveTo>
                  <a:pt x="3645" y="6274"/>
                </a:moveTo>
                <a:moveTo>
                  <a:pt x="3696" y="3480"/>
                </a:moveTo>
                <a:lnTo>
                  <a:pt x="0" y="3480"/>
                </a:lnTo>
                <a:lnTo>
                  <a:pt x="0" y="0"/>
                </a:lnTo>
                <a:lnTo>
                  <a:pt x="3696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20194" y="3269935"/>
            <a:ext cx="13259" cy="14364"/>
          </a:xfrm>
          <a:custGeom>
            <a:avLst/>
            <a:gdLst>
              <a:gd name="connsiteX0" fmla="*/ 13259 w 13259"/>
              <a:gd name="connsiteY0" fmla="*/ 14364 h 14364"/>
              <a:gd name="connsiteX1" fmla="*/ 9639 w 13259"/>
              <a:gd name="connsiteY1" fmla="*/ 14364 h 14364"/>
              <a:gd name="connsiteX2" fmla="*/ 9639 w 13259"/>
              <a:gd name="connsiteY2" fmla="*/ 6795 h 14364"/>
              <a:gd name="connsiteX3" fmla="*/ 6883 w 13259"/>
              <a:gd name="connsiteY3" fmla="*/ 3010 h 14364"/>
              <a:gd name="connsiteX4" fmla="*/ 3594 w 13259"/>
              <a:gd name="connsiteY4" fmla="*/ 7404 h 14364"/>
              <a:gd name="connsiteX5" fmla="*/ 3594 w 13259"/>
              <a:gd name="connsiteY5" fmla="*/ 14364 h 14364"/>
              <a:gd name="connsiteX6" fmla="*/ 0 w 13259"/>
              <a:gd name="connsiteY6" fmla="*/ 14364 h 14364"/>
              <a:gd name="connsiteX7" fmla="*/ 0 w 13259"/>
              <a:gd name="connsiteY7" fmla="*/ 356 h 14364"/>
              <a:gd name="connsiteX8" fmla="*/ 3289 w 13259"/>
              <a:gd name="connsiteY8" fmla="*/ 356 h 14364"/>
              <a:gd name="connsiteX9" fmla="*/ 3289 w 13259"/>
              <a:gd name="connsiteY9" fmla="*/ 2896 h 14364"/>
              <a:gd name="connsiteX10" fmla="*/ 8255 w 13259"/>
              <a:gd name="connsiteY10" fmla="*/ 0 h 14364"/>
              <a:gd name="connsiteX11" fmla="*/ 13259 w 13259"/>
              <a:gd name="connsiteY11" fmla="*/ 6020 h 14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3259" h="14364">
                <a:moveTo>
                  <a:pt x="13259" y="14364"/>
                </a:moveTo>
                <a:lnTo>
                  <a:pt x="9639" y="14364"/>
                </a:lnTo>
                <a:lnTo>
                  <a:pt x="9639" y="6795"/>
                </a:lnTo>
                <a:cubicBezTo>
                  <a:pt x="9639" y="4229"/>
                  <a:pt x="8788" y="3010"/>
                  <a:pt x="6883" y="3010"/>
                </a:cubicBezTo>
                <a:cubicBezTo>
                  <a:pt x="4940" y="3010"/>
                  <a:pt x="3594" y="4585"/>
                  <a:pt x="3594" y="7404"/>
                </a:cubicBezTo>
                <a:lnTo>
                  <a:pt x="3594" y="14364"/>
                </a:lnTo>
                <a:lnTo>
                  <a:pt x="0" y="14364"/>
                </a:lnTo>
                <a:lnTo>
                  <a:pt x="0" y="356"/>
                </a:lnTo>
                <a:lnTo>
                  <a:pt x="3289" y="356"/>
                </a:lnTo>
                <a:lnTo>
                  <a:pt x="3289" y="2896"/>
                </a:lnTo>
                <a:cubicBezTo>
                  <a:pt x="4343" y="991"/>
                  <a:pt x="6045" y="0"/>
                  <a:pt x="8255" y="0"/>
                </a:cubicBezTo>
                <a:cubicBezTo>
                  <a:pt x="11519" y="0"/>
                  <a:pt x="13259" y="2045"/>
                  <a:pt x="13259" y="602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36158" y="3269934"/>
            <a:ext cx="14224" cy="20383"/>
          </a:xfrm>
          <a:custGeom>
            <a:avLst/>
            <a:gdLst>
              <a:gd name="connsiteX0" fmla="*/ 3810 w 14224"/>
              <a:gd name="connsiteY0" fmla="*/ 7074 h 20383"/>
              <a:gd name="connsiteX1" fmla="*/ 7150 w 14224"/>
              <a:gd name="connsiteY1" fmla="*/ 11519 h 20383"/>
              <a:gd name="connsiteX2" fmla="*/ 10579 w 14224"/>
              <a:gd name="connsiteY2" fmla="*/ 7239 h 20383"/>
              <a:gd name="connsiteX3" fmla="*/ 7125 w 14224"/>
              <a:gd name="connsiteY3" fmla="*/ 2743 h 20383"/>
              <a:gd name="connsiteX4" fmla="*/ 3810 w 14224"/>
              <a:gd name="connsiteY4" fmla="*/ 7074 h 20383"/>
              <a:gd name="connsiteX5" fmla="*/ 10884 w 14224"/>
              <a:gd name="connsiteY5" fmla="*/ 356 h 20383"/>
              <a:gd name="connsiteX6" fmla="*/ 14224 w 14224"/>
              <a:gd name="connsiteY6" fmla="*/ 356 h 20383"/>
              <a:gd name="connsiteX7" fmla="*/ 14224 w 14224"/>
              <a:gd name="connsiteY7" fmla="*/ 12649 h 20383"/>
              <a:gd name="connsiteX8" fmla="*/ 6439 w 14224"/>
              <a:gd name="connsiteY8" fmla="*/ 20383 h 20383"/>
              <a:gd name="connsiteX9" fmla="*/ 1524 w 14224"/>
              <a:gd name="connsiteY9" fmla="*/ 19507 h 20383"/>
              <a:gd name="connsiteX10" fmla="*/ 1740 w 14224"/>
              <a:gd name="connsiteY10" fmla="*/ 16599 h 20383"/>
              <a:gd name="connsiteX11" fmla="*/ 6109 w 14224"/>
              <a:gd name="connsiteY11" fmla="*/ 17729 h 20383"/>
              <a:gd name="connsiteX12" fmla="*/ 10719 w 14224"/>
              <a:gd name="connsiteY12" fmla="*/ 13233 h 20383"/>
              <a:gd name="connsiteX13" fmla="*/ 10719 w 14224"/>
              <a:gd name="connsiteY13" fmla="*/ 11709 h 20383"/>
              <a:gd name="connsiteX14" fmla="*/ 6045 w 14224"/>
              <a:gd name="connsiteY14" fmla="*/ 14313 h 20383"/>
              <a:gd name="connsiteX15" fmla="*/ 0 w 14224"/>
              <a:gd name="connsiteY15" fmla="*/ 7239 h 20383"/>
              <a:gd name="connsiteX16" fmla="*/ 6020 w 14224"/>
              <a:gd name="connsiteY16" fmla="*/ 0 h 20383"/>
              <a:gd name="connsiteX17" fmla="*/ 10884 w 14224"/>
              <a:gd name="connsiteY17" fmla="*/ 2769 h 203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4224" h="20383">
                <a:moveTo>
                  <a:pt x="3810" y="7074"/>
                </a:moveTo>
                <a:cubicBezTo>
                  <a:pt x="3810" y="9868"/>
                  <a:pt x="5194" y="11519"/>
                  <a:pt x="7150" y="11519"/>
                </a:cubicBezTo>
                <a:cubicBezTo>
                  <a:pt x="9081" y="11519"/>
                  <a:pt x="10579" y="9830"/>
                  <a:pt x="10579" y="7239"/>
                </a:cubicBezTo>
                <a:cubicBezTo>
                  <a:pt x="10579" y="4394"/>
                  <a:pt x="9195" y="2743"/>
                  <a:pt x="7125" y="2743"/>
                </a:cubicBezTo>
                <a:cubicBezTo>
                  <a:pt x="5194" y="2743"/>
                  <a:pt x="3810" y="4394"/>
                  <a:pt x="3810" y="7074"/>
                </a:cubicBezTo>
                <a:moveTo>
                  <a:pt x="10884" y="356"/>
                </a:moveTo>
                <a:lnTo>
                  <a:pt x="14224" y="356"/>
                </a:lnTo>
                <a:lnTo>
                  <a:pt x="14224" y="12649"/>
                </a:lnTo>
                <a:cubicBezTo>
                  <a:pt x="14224" y="17843"/>
                  <a:pt x="11659" y="20383"/>
                  <a:pt x="6439" y="20383"/>
                </a:cubicBezTo>
                <a:cubicBezTo>
                  <a:pt x="4750" y="20383"/>
                  <a:pt x="3086" y="20079"/>
                  <a:pt x="1524" y="19507"/>
                </a:cubicBezTo>
                <a:lnTo>
                  <a:pt x="1740" y="16599"/>
                </a:lnTo>
                <a:cubicBezTo>
                  <a:pt x="3226" y="17348"/>
                  <a:pt x="4724" y="17729"/>
                  <a:pt x="6109" y="17729"/>
                </a:cubicBezTo>
                <a:cubicBezTo>
                  <a:pt x="8979" y="17729"/>
                  <a:pt x="10719" y="16078"/>
                  <a:pt x="10719" y="13233"/>
                </a:cubicBezTo>
                <a:lnTo>
                  <a:pt x="10719" y="11709"/>
                </a:lnTo>
                <a:cubicBezTo>
                  <a:pt x="9474" y="13449"/>
                  <a:pt x="7976" y="14313"/>
                  <a:pt x="6045" y="14313"/>
                </a:cubicBezTo>
                <a:cubicBezTo>
                  <a:pt x="2451" y="14313"/>
                  <a:pt x="0" y="11519"/>
                  <a:pt x="0" y="7239"/>
                </a:cubicBezTo>
                <a:cubicBezTo>
                  <a:pt x="0" y="2908"/>
                  <a:pt x="2489" y="0"/>
                  <a:pt x="6020" y="0"/>
                </a:cubicBezTo>
                <a:cubicBezTo>
                  <a:pt x="8141" y="0"/>
                  <a:pt x="9715" y="914"/>
                  <a:pt x="10884" y="2769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61836" y="3264710"/>
            <a:ext cx="16904" cy="19977"/>
          </a:xfrm>
          <a:custGeom>
            <a:avLst/>
            <a:gdLst>
              <a:gd name="connsiteX0" fmla="*/ 16053 w 16904"/>
              <a:gd name="connsiteY0" fmla="*/ 4039 h 19977"/>
              <a:gd name="connsiteX1" fmla="*/ 11138 w 16904"/>
              <a:gd name="connsiteY1" fmla="*/ 2883 h 19977"/>
              <a:gd name="connsiteX2" fmla="*/ 3899 w 16904"/>
              <a:gd name="connsiteY2" fmla="*/ 10122 h 19977"/>
              <a:gd name="connsiteX3" fmla="*/ 10858 w 16904"/>
              <a:gd name="connsiteY3" fmla="*/ 17018 h 19977"/>
              <a:gd name="connsiteX4" fmla="*/ 13348 w 16904"/>
              <a:gd name="connsiteY4" fmla="*/ 16447 h 19977"/>
              <a:gd name="connsiteX5" fmla="*/ 13348 w 16904"/>
              <a:gd name="connsiteY5" fmla="*/ 11544 h 19977"/>
              <a:gd name="connsiteX6" fmla="*/ 9817 w 16904"/>
              <a:gd name="connsiteY6" fmla="*/ 11544 h 19977"/>
              <a:gd name="connsiteX7" fmla="*/ 9817 w 16904"/>
              <a:gd name="connsiteY7" fmla="*/ 8839 h 19977"/>
              <a:gd name="connsiteX8" fmla="*/ 16904 w 16904"/>
              <a:gd name="connsiteY8" fmla="*/ 8839 h 19977"/>
              <a:gd name="connsiteX9" fmla="*/ 16904 w 16904"/>
              <a:gd name="connsiteY9" fmla="*/ 18733 h 19977"/>
              <a:gd name="connsiteX10" fmla="*/ 10757 w 16904"/>
              <a:gd name="connsiteY10" fmla="*/ 19977 h 19977"/>
              <a:gd name="connsiteX11" fmla="*/ 0 w 16904"/>
              <a:gd name="connsiteY11" fmla="*/ 10084 h 19977"/>
              <a:gd name="connsiteX12" fmla="*/ 10998 w 16904"/>
              <a:gd name="connsiteY12" fmla="*/ 0 h 19977"/>
              <a:gd name="connsiteX13" fmla="*/ 16434 w 16904"/>
              <a:gd name="connsiteY13" fmla="*/ 1029 h 199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6904" h="19977">
                <a:moveTo>
                  <a:pt x="16053" y="4039"/>
                </a:moveTo>
                <a:cubicBezTo>
                  <a:pt x="14618" y="3543"/>
                  <a:pt x="12929" y="2883"/>
                  <a:pt x="11138" y="2883"/>
                </a:cubicBezTo>
                <a:cubicBezTo>
                  <a:pt x="6769" y="2883"/>
                  <a:pt x="3899" y="5969"/>
                  <a:pt x="3899" y="10122"/>
                </a:cubicBezTo>
                <a:cubicBezTo>
                  <a:pt x="3899" y="14059"/>
                  <a:pt x="6604" y="17018"/>
                  <a:pt x="10858" y="17018"/>
                </a:cubicBezTo>
                <a:cubicBezTo>
                  <a:pt x="11722" y="17018"/>
                  <a:pt x="12548" y="16688"/>
                  <a:pt x="13348" y="16447"/>
                </a:cubicBezTo>
                <a:lnTo>
                  <a:pt x="13348" y="11544"/>
                </a:lnTo>
                <a:lnTo>
                  <a:pt x="9817" y="11544"/>
                </a:lnTo>
                <a:lnTo>
                  <a:pt x="9817" y="8839"/>
                </a:lnTo>
                <a:lnTo>
                  <a:pt x="16904" y="8839"/>
                </a:lnTo>
                <a:lnTo>
                  <a:pt x="16904" y="18733"/>
                </a:lnTo>
                <a:cubicBezTo>
                  <a:pt x="15088" y="19342"/>
                  <a:pt x="13017" y="19977"/>
                  <a:pt x="10757" y="19977"/>
                </a:cubicBezTo>
                <a:cubicBezTo>
                  <a:pt x="3950" y="19977"/>
                  <a:pt x="0" y="16053"/>
                  <a:pt x="0" y="10084"/>
                </a:cubicBezTo>
                <a:cubicBezTo>
                  <a:pt x="0" y="4013"/>
                  <a:pt x="4013" y="0"/>
                  <a:pt x="10998" y="0"/>
                </a:cubicBezTo>
                <a:cubicBezTo>
                  <a:pt x="12738" y="0"/>
                  <a:pt x="14592" y="648"/>
                  <a:pt x="16434" y="1029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82563" y="3269969"/>
            <a:ext cx="8623" cy="14326"/>
          </a:xfrm>
          <a:custGeom>
            <a:avLst/>
            <a:gdLst>
              <a:gd name="connsiteX0" fmla="*/ 8484 w 8623"/>
              <a:gd name="connsiteY0" fmla="*/ 3365 h 14326"/>
              <a:gd name="connsiteX1" fmla="*/ 7239 w 8623"/>
              <a:gd name="connsiteY1" fmla="*/ 3175 h 14326"/>
              <a:gd name="connsiteX2" fmla="*/ 3594 w 8623"/>
              <a:gd name="connsiteY2" fmla="*/ 7785 h 14326"/>
              <a:gd name="connsiteX3" fmla="*/ 3594 w 8623"/>
              <a:gd name="connsiteY3" fmla="*/ 14326 h 14326"/>
              <a:gd name="connsiteX4" fmla="*/ 0 w 8623"/>
              <a:gd name="connsiteY4" fmla="*/ 14326 h 14326"/>
              <a:gd name="connsiteX5" fmla="*/ 0 w 8623"/>
              <a:gd name="connsiteY5" fmla="*/ 330 h 14326"/>
              <a:gd name="connsiteX6" fmla="*/ 3238 w 8623"/>
              <a:gd name="connsiteY6" fmla="*/ 330 h 14326"/>
              <a:gd name="connsiteX7" fmla="*/ 3238 w 8623"/>
              <a:gd name="connsiteY7" fmla="*/ 3112 h 14326"/>
              <a:gd name="connsiteX8" fmla="*/ 7379 w 8623"/>
              <a:gd name="connsiteY8" fmla="*/ 0 h 14326"/>
              <a:gd name="connsiteX9" fmla="*/ 8623 w 8623"/>
              <a:gd name="connsiteY9" fmla="*/ 127 h 14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8623" h="14326">
                <a:moveTo>
                  <a:pt x="8484" y="3365"/>
                </a:moveTo>
                <a:cubicBezTo>
                  <a:pt x="8064" y="3226"/>
                  <a:pt x="7658" y="3175"/>
                  <a:pt x="7239" y="3175"/>
                </a:cubicBezTo>
                <a:cubicBezTo>
                  <a:pt x="4889" y="3175"/>
                  <a:pt x="3594" y="4750"/>
                  <a:pt x="3594" y="7785"/>
                </a:cubicBezTo>
                <a:lnTo>
                  <a:pt x="3594" y="14326"/>
                </a:lnTo>
                <a:lnTo>
                  <a:pt x="0" y="14326"/>
                </a:lnTo>
                <a:lnTo>
                  <a:pt x="0" y="330"/>
                </a:lnTo>
                <a:lnTo>
                  <a:pt x="3238" y="330"/>
                </a:lnTo>
                <a:lnTo>
                  <a:pt x="3238" y="3112"/>
                </a:lnTo>
                <a:cubicBezTo>
                  <a:pt x="4115" y="1041"/>
                  <a:pt x="5499" y="0"/>
                  <a:pt x="7379" y="0"/>
                </a:cubicBezTo>
                <a:cubicBezTo>
                  <a:pt x="7734" y="0"/>
                  <a:pt x="8153" y="51"/>
                  <a:pt x="8623" y="12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92380" y="3269941"/>
            <a:ext cx="14884" cy="14719"/>
          </a:xfrm>
          <a:custGeom>
            <a:avLst/>
            <a:gdLst>
              <a:gd name="connsiteX0" fmla="*/ 3759 w 14884"/>
              <a:gd name="connsiteY0" fmla="*/ 7315 h 14719"/>
              <a:gd name="connsiteX1" fmla="*/ 7430 w 14884"/>
              <a:gd name="connsiteY1" fmla="*/ 12014 h 14719"/>
              <a:gd name="connsiteX2" fmla="*/ 11100 w 14884"/>
              <a:gd name="connsiteY2" fmla="*/ 7315 h 14719"/>
              <a:gd name="connsiteX3" fmla="*/ 7430 w 14884"/>
              <a:gd name="connsiteY3" fmla="*/ 2591 h 14719"/>
              <a:gd name="connsiteX4" fmla="*/ 3759 w 14884"/>
              <a:gd name="connsiteY4" fmla="*/ 7315 h 14719"/>
              <a:gd name="connsiteX5" fmla="*/ 14884 w 14884"/>
              <a:gd name="connsiteY5" fmla="*/ 7341 h 14719"/>
              <a:gd name="connsiteX6" fmla="*/ 7430 w 14884"/>
              <a:gd name="connsiteY6" fmla="*/ 14719 h 14719"/>
              <a:gd name="connsiteX7" fmla="*/ 0 w 14884"/>
              <a:gd name="connsiteY7" fmla="*/ 7341 h 14719"/>
              <a:gd name="connsiteX8" fmla="*/ 7430 w 14884"/>
              <a:gd name="connsiteY8" fmla="*/ 0 h 14719"/>
              <a:gd name="connsiteX9" fmla="*/ 14884 w 14884"/>
              <a:gd name="connsiteY9" fmla="*/ 7341 h 147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4884" h="14719">
                <a:moveTo>
                  <a:pt x="3759" y="7315"/>
                </a:moveTo>
                <a:cubicBezTo>
                  <a:pt x="3759" y="10185"/>
                  <a:pt x="5309" y="12014"/>
                  <a:pt x="7430" y="12014"/>
                </a:cubicBezTo>
                <a:cubicBezTo>
                  <a:pt x="9588" y="12014"/>
                  <a:pt x="11100" y="10211"/>
                  <a:pt x="11100" y="7315"/>
                </a:cubicBezTo>
                <a:cubicBezTo>
                  <a:pt x="11100" y="4420"/>
                  <a:pt x="9588" y="2591"/>
                  <a:pt x="7430" y="2591"/>
                </a:cubicBezTo>
                <a:cubicBezTo>
                  <a:pt x="5309" y="2591"/>
                  <a:pt x="3759" y="4445"/>
                  <a:pt x="3759" y="7315"/>
                </a:cubicBezTo>
                <a:moveTo>
                  <a:pt x="14884" y="7341"/>
                </a:moveTo>
                <a:cubicBezTo>
                  <a:pt x="14884" y="11925"/>
                  <a:pt x="12040" y="14719"/>
                  <a:pt x="7430" y="14719"/>
                </a:cubicBezTo>
                <a:cubicBezTo>
                  <a:pt x="2819" y="14719"/>
                  <a:pt x="0" y="11925"/>
                  <a:pt x="0" y="7341"/>
                </a:cubicBezTo>
                <a:cubicBezTo>
                  <a:pt x="0" y="2756"/>
                  <a:pt x="2794" y="0"/>
                  <a:pt x="7430" y="0"/>
                </a:cubicBezTo>
                <a:cubicBezTo>
                  <a:pt x="12078" y="0"/>
                  <a:pt x="14884" y="2756"/>
                  <a:pt x="14884" y="734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09920" y="3270296"/>
            <a:ext cx="13284" cy="14224"/>
          </a:xfrm>
          <a:custGeom>
            <a:avLst/>
            <a:gdLst>
              <a:gd name="connsiteX0" fmla="*/ 3620 w 13284"/>
              <a:gd name="connsiteY0" fmla="*/ 0 h 14224"/>
              <a:gd name="connsiteX1" fmla="*/ 3620 w 13284"/>
              <a:gd name="connsiteY1" fmla="*/ 7429 h 14224"/>
              <a:gd name="connsiteX2" fmla="*/ 6375 w 13284"/>
              <a:gd name="connsiteY2" fmla="*/ 11214 h 14224"/>
              <a:gd name="connsiteX3" fmla="*/ 9665 w 13284"/>
              <a:gd name="connsiteY3" fmla="*/ 6248 h 14224"/>
              <a:gd name="connsiteX4" fmla="*/ 9665 w 13284"/>
              <a:gd name="connsiteY4" fmla="*/ 0 h 14224"/>
              <a:gd name="connsiteX5" fmla="*/ 13284 w 13284"/>
              <a:gd name="connsiteY5" fmla="*/ 0 h 14224"/>
              <a:gd name="connsiteX6" fmla="*/ 13284 w 13284"/>
              <a:gd name="connsiteY6" fmla="*/ 14008 h 14224"/>
              <a:gd name="connsiteX7" fmla="*/ 9995 w 13284"/>
              <a:gd name="connsiteY7" fmla="*/ 14008 h 14224"/>
              <a:gd name="connsiteX8" fmla="*/ 9995 w 13284"/>
              <a:gd name="connsiteY8" fmla="*/ 11328 h 14224"/>
              <a:gd name="connsiteX9" fmla="*/ 5029 w 13284"/>
              <a:gd name="connsiteY9" fmla="*/ 14224 h 14224"/>
              <a:gd name="connsiteX10" fmla="*/ 0 w 13284"/>
              <a:gd name="connsiteY10" fmla="*/ 8204 h 14224"/>
              <a:gd name="connsiteX11" fmla="*/ 0 w 13284"/>
              <a:gd name="connsiteY11" fmla="*/ 0 h 14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3284" h="14224">
                <a:moveTo>
                  <a:pt x="3620" y="0"/>
                </a:moveTo>
                <a:lnTo>
                  <a:pt x="3620" y="7429"/>
                </a:lnTo>
                <a:cubicBezTo>
                  <a:pt x="3620" y="9995"/>
                  <a:pt x="4470" y="11214"/>
                  <a:pt x="6375" y="11214"/>
                </a:cubicBezTo>
                <a:cubicBezTo>
                  <a:pt x="8484" y="11214"/>
                  <a:pt x="9665" y="9525"/>
                  <a:pt x="9665" y="6248"/>
                </a:cubicBezTo>
                <a:lnTo>
                  <a:pt x="9665" y="0"/>
                </a:lnTo>
                <a:lnTo>
                  <a:pt x="13284" y="0"/>
                </a:lnTo>
                <a:lnTo>
                  <a:pt x="13284" y="14008"/>
                </a:lnTo>
                <a:lnTo>
                  <a:pt x="9995" y="14008"/>
                </a:lnTo>
                <a:lnTo>
                  <a:pt x="9995" y="11328"/>
                </a:lnTo>
                <a:cubicBezTo>
                  <a:pt x="8954" y="13233"/>
                  <a:pt x="7239" y="14224"/>
                  <a:pt x="5029" y="14224"/>
                </a:cubicBezTo>
                <a:cubicBezTo>
                  <a:pt x="1765" y="14224"/>
                  <a:pt x="0" y="12179"/>
                  <a:pt x="0" y="8204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26874" y="3269941"/>
            <a:ext cx="14224" cy="20130"/>
          </a:xfrm>
          <a:custGeom>
            <a:avLst/>
            <a:gdLst>
              <a:gd name="connsiteX0" fmla="*/ 3594 w 14224"/>
              <a:gd name="connsiteY0" fmla="*/ 7315 h 20130"/>
              <a:gd name="connsiteX1" fmla="*/ 7048 w 14224"/>
              <a:gd name="connsiteY1" fmla="*/ 11875 h 20130"/>
              <a:gd name="connsiteX2" fmla="*/ 10503 w 14224"/>
              <a:gd name="connsiteY2" fmla="*/ 7226 h 20130"/>
              <a:gd name="connsiteX3" fmla="*/ 7214 w 14224"/>
              <a:gd name="connsiteY3" fmla="*/ 2756 h 20130"/>
              <a:gd name="connsiteX4" fmla="*/ 3594 w 14224"/>
              <a:gd name="connsiteY4" fmla="*/ 7315 h 20130"/>
              <a:gd name="connsiteX5" fmla="*/ 3594 w 14224"/>
              <a:gd name="connsiteY5" fmla="*/ 20130 h 20130"/>
              <a:gd name="connsiteX6" fmla="*/ 0 w 14224"/>
              <a:gd name="connsiteY6" fmla="*/ 20130 h 20130"/>
              <a:gd name="connsiteX7" fmla="*/ 0 w 14224"/>
              <a:gd name="connsiteY7" fmla="*/ 356 h 20130"/>
              <a:gd name="connsiteX8" fmla="*/ 3238 w 14224"/>
              <a:gd name="connsiteY8" fmla="*/ 356 h 20130"/>
              <a:gd name="connsiteX9" fmla="*/ 3238 w 14224"/>
              <a:gd name="connsiteY9" fmla="*/ 3035 h 20130"/>
              <a:gd name="connsiteX10" fmla="*/ 8293 w 14224"/>
              <a:gd name="connsiteY10" fmla="*/ 0 h 20130"/>
              <a:gd name="connsiteX11" fmla="*/ 14224 w 14224"/>
              <a:gd name="connsiteY11" fmla="*/ 7264 h 20130"/>
              <a:gd name="connsiteX12" fmla="*/ 8268 w 14224"/>
              <a:gd name="connsiteY12" fmla="*/ 14656 h 20130"/>
              <a:gd name="connsiteX13" fmla="*/ 3594 w 14224"/>
              <a:gd name="connsiteY13" fmla="*/ 12230 h 20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4224" h="20130">
                <a:moveTo>
                  <a:pt x="3594" y="7315"/>
                </a:moveTo>
                <a:cubicBezTo>
                  <a:pt x="3594" y="10185"/>
                  <a:pt x="5029" y="11875"/>
                  <a:pt x="7048" y="11875"/>
                </a:cubicBezTo>
                <a:cubicBezTo>
                  <a:pt x="9093" y="11875"/>
                  <a:pt x="10503" y="10185"/>
                  <a:pt x="10503" y="7226"/>
                </a:cubicBezTo>
                <a:cubicBezTo>
                  <a:pt x="10503" y="4470"/>
                  <a:pt x="9144" y="2756"/>
                  <a:pt x="7214" y="2756"/>
                </a:cubicBezTo>
                <a:cubicBezTo>
                  <a:pt x="5029" y="2756"/>
                  <a:pt x="3594" y="4445"/>
                  <a:pt x="3594" y="7315"/>
                </a:cubicBezTo>
                <a:moveTo>
                  <a:pt x="3594" y="20130"/>
                </a:moveTo>
                <a:lnTo>
                  <a:pt x="0" y="20130"/>
                </a:lnTo>
                <a:lnTo>
                  <a:pt x="0" y="356"/>
                </a:lnTo>
                <a:lnTo>
                  <a:pt x="3238" y="356"/>
                </a:lnTo>
                <a:lnTo>
                  <a:pt x="3238" y="3035"/>
                </a:lnTo>
                <a:cubicBezTo>
                  <a:pt x="4318" y="1041"/>
                  <a:pt x="6083" y="0"/>
                  <a:pt x="8293" y="0"/>
                </a:cubicBezTo>
                <a:cubicBezTo>
                  <a:pt x="11773" y="0"/>
                  <a:pt x="14224" y="2756"/>
                  <a:pt x="14224" y="7264"/>
                </a:cubicBezTo>
                <a:cubicBezTo>
                  <a:pt x="14224" y="11760"/>
                  <a:pt x="11659" y="14656"/>
                  <a:pt x="8268" y="14656"/>
                </a:cubicBezTo>
                <a:cubicBezTo>
                  <a:pt x="6223" y="14656"/>
                  <a:pt x="4648" y="13830"/>
                  <a:pt x="3594" y="1223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84737" y="3221637"/>
            <a:ext cx="30429" cy="28334"/>
          </a:xfrm>
          <a:custGeom>
            <a:avLst/>
            <a:gdLst>
              <a:gd name="connsiteX0" fmla="*/ 21425 w 30429"/>
              <a:gd name="connsiteY0" fmla="*/ 14491 h 28334"/>
              <a:gd name="connsiteX1" fmla="*/ 27407 w 30429"/>
              <a:gd name="connsiteY1" fmla="*/ 28334 h 28334"/>
              <a:gd name="connsiteX2" fmla="*/ 17107 w 30429"/>
              <a:gd name="connsiteY2" fmla="*/ 28334 h 28334"/>
              <a:gd name="connsiteX3" fmla="*/ 13907 w 30429"/>
              <a:gd name="connsiteY3" fmla="*/ 19863 h 28334"/>
              <a:gd name="connsiteX4" fmla="*/ 10935 w 30429"/>
              <a:gd name="connsiteY4" fmla="*/ 22504 h 28334"/>
              <a:gd name="connsiteX5" fmla="*/ 9843 w 30429"/>
              <a:gd name="connsiteY5" fmla="*/ 28334 h 28334"/>
              <a:gd name="connsiteX6" fmla="*/ 0 w 30429"/>
              <a:gd name="connsiteY6" fmla="*/ 28334 h 28334"/>
              <a:gd name="connsiteX7" fmla="*/ 5271 w 30429"/>
              <a:gd name="connsiteY7" fmla="*/ 0 h 28334"/>
              <a:gd name="connsiteX8" fmla="*/ 15113 w 30429"/>
              <a:gd name="connsiteY8" fmla="*/ 0 h 28334"/>
              <a:gd name="connsiteX9" fmla="*/ 12268 w 30429"/>
              <a:gd name="connsiteY9" fmla="*/ 15278 h 28334"/>
              <a:gd name="connsiteX10" fmla="*/ 14846 w 30429"/>
              <a:gd name="connsiteY10" fmla="*/ 12916 h 28334"/>
              <a:gd name="connsiteX11" fmla="*/ 21882 w 30429"/>
              <a:gd name="connsiteY11" fmla="*/ 7226 h 28334"/>
              <a:gd name="connsiteX12" fmla="*/ 30429 w 30429"/>
              <a:gd name="connsiteY12" fmla="*/ 7226 h 283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0429" h="28334">
                <a:moveTo>
                  <a:pt x="21425" y="14491"/>
                </a:moveTo>
                <a:lnTo>
                  <a:pt x="27407" y="28334"/>
                </a:lnTo>
                <a:lnTo>
                  <a:pt x="17107" y="28334"/>
                </a:lnTo>
                <a:lnTo>
                  <a:pt x="13907" y="19863"/>
                </a:lnTo>
                <a:lnTo>
                  <a:pt x="10935" y="22504"/>
                </a:lnTo>
                <a:lnTo>
                  <a:pt x="9843" y="28334"/>
                </a:lnTo>
                <a:lnTo>
                  <a:pt x="0" y="28334"/>
                </a:lnTo>
                <a:lnTo>
                  <a:pt x="5271" y="0"/>
                </a:lnTo>
                <a:lnTo>
                  <a:pt x="15113" y="0"/>
                </a:lnTo>
                <a:lnTo>
                  <a:pt x="12268" y="15278"/>
                </a:lnTo>
                <a:lnTo>
                  <a:pt x="14846" y="12916"/>
                </a:lnTo>
                <a:lnTo>
                  <a:pt x="21882" y="7226"/>
                </a:lnTo>
                <a:lnTo>
                  <a:pt x="30429" y="7226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56910" y="3228440"/>
            <a:ext cx="27661" cy="21526"/>
          </a:xfrm>
          <a:custGeom>
            <a:avLst/>
            <a:gdLst>
              <a:gd name="connsiteX0" fmla="*/ 3924 w 27661"/>
              <a:gd name="connsiteY0" fmla="*/ 419 h 21526"/>
              <a:gd name="connsiteX1" fmla="*/ 13221 w 27661"/>
              <a:gd name="connsiteY1" fmla="*/ 419 h 21526"/>
              <a:gd name="connsiteX2" fmla="*/ 12675 w 27661"/>
              <a:gd name="connsiteY2" fmla="*/ 3391 h 21526"/>
              <a:gd name="connsiteX3" fmla="*/ 12776 w 27661"/>
              <a:gd name="connsiteY3" fmla="*/ 3391 h 21526"/>
              <a:gd name="connsiteX4" fmla="*/ 20612 w 27661"/>
              <a:gd name="connsiteY4" fmla="*/ 0 h 21526"/>
              <a:gd name="connsiteX5" fmla="*/ 26822 w 27661"/>
              <a:gd name="connsiteY5" fmla="*/ 2197 h 21526"/>
              <a:gd name="connsiteX6" fmla="*/ 27242 w 27661"/>
              <a:gd name="connsiteY6" fmla="*/ 8509 h 21526"/>
              <a:gd name="connsiteX7" fmla="*/ 24816 w 27661"/>
              <a:gd name="connsiteY7" fmla="*/ 21526 h 21526"/>
              <a:gd name="connsiteX8" fmla="*/ 14973 w 27661"/>
              <a:gd name="connsiteY8" fmla="*/ 21526 h 21526"/>
              <a:gd name="connsiteX9" fmla="*/ 17348 w 27661"/>
              <a:gd name="connsiteY9" fmla="*/ 8725 h 21526"/>
              <a:gd name="connsiteX10" fmla="*/ 15773 w 27661"/>
              <a:gd name="connsiteY10" fmla="*/ 5664 h 21526"/>
              <a:gd name="connsiteX11" fmla="*/ 12116 w 27661"/>
              <a:gd name="connsiteY11" fmla="*/ 9335 h 21526"/>
              <a:gd name="connsiteX12" fmla="*/ 9843 w 27661"/>
              <a:gd name="connsiteY12" fmla="*/ 21526 h 21526"/>
              <a:gd name="connsiteX13" fmla="*/ 0 w 27661"/>
              <a:gd name="connsiteY13" fmla="*/ 21526 h 21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7661" h="21526">
                <a:moveTo>
                  <a:pt x="3924" y="419"/>
                </a:moveTo>
                <a:lnTo>
                  <a:pt x="13221" y="419"/>
                </a:lnTo>
                <a:lnTo>
                  <a:pt x="12675" y="3391"/>
                </a:lnTo>
                <a:lnTo>
                  <a:pt x="12776" y="3391"/>
                </a:lnTo>
                <a:cubicBezTo>
                  <a:pt x="14414" y="991"/>
                  <a:pt x="17526" y="0"/>
                  <a:pt x="20612" y="0"/>
                </a:cubicBezTo>
                <a:cubicBezTo>
                  <a:pt x="23000" y="0"/>
                  <a:pt x="25629" y="584"/>
                  <a:pt x="26822" y="2197"/>
                </a:cubicBezTo>
                <a:cubicBezTo>
                  <a:pt x="28092" y="3924"/>
                  <a:pt x="27648" y="6325"/>
                  <a:pt x="27242" y="8509"/>
                </a:cubicBezTo>
                <a:lnTo>
                  <a:pt x="24816" y="21526"/>
                </a:lnTo>
                <a:lnTo>
                  <a:pt x="14973" y="21526"/>
                </a:lnTo>
                <a:lnTo>
                  <a:pt x="17348" y="8725"/>
                </a:lnTo>
                <a:cubicBezTo>
                  <a:pt x="17589" y="7442"/>
                  <a:pt x="17920" y="5664"/>
                  <a:pt x="15773" y="5664"/>
                </a:cubicBezTo>
                <a:cubicBezTo>
                  <a:pt x="13043" y="5664"/>
                  <a:pt x="12433" y="7607"/>
                  <a:pt x="12116" y="9335"/>
                </a:cubicBezTo>
                <a:lnTo>
                  <a:pt x="9843" y="21526"/>
                </a:lnTo>
                <a:lnTo>
                  <a:pt x="0" y="21526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8826468" y="3228703"/>
            <a:ext cx="25400" cy="127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8795876" y="3221633"/>
            <a:ext cx="31652" cy="28334"/>
          </a:xfrm>
          <a:custGeom>
            <a:avLst/>
            <a:gdLst>
              <a:gd name="connsiteX0" fmla="*/ 17082 w 31652"/>
              <a:gd name="connsiteY0" fmla="*/ 10858 h 28334"/>
              <a:gd name="connsiteX1" fmla="*/ 20117 w 31652"/>
              <a:gd name="connsiteY1" fmla="*/ 10325 h 28334"/>
              <a:gd name="connsiteX2" fmla="*/ 21450 w 31652"/>
              <a:gd name="connsiteY2" fmla="*/ 8458 h 28334"/>
              <a:gd name="connsiteX3" fmla="*/ 17818 w 31652"/>
              <a:gd name="connsiteY3" fmla="*/ 6071 h 28334"/>
              <a:gd name="connsiteX4" fmla="*/ 13741 w 31652"/>
              <a:gd name="connsiteY4" fmla="*/ 6071 h 28334"/>
              <a:gd name="connsiteX5" fmla="*/ 12852 w 31652"/>
              <a:gd name="connsiteY5" fmla="*/ 10858 h 28334"/>
              <a:gd name="connsiteX7" fmla="*/ 15304 w 31652"/>
              <a:gd name="connsiteY7" fmla="*/ 22009 h 28334"/>
              <a:gd name="connsiteX8" fmla="*/ 18440 w 31652"/>
              <a:gd name="connsiteY8" fmla="*/ 21476 h 28334"/>
              <a:gd name="connsiteX9" fmla="*/ 20053 w 31652"/>
              <a:gd name="connsiteY9" fmla="*/ 19494 h 28334"/>
              <a:gd name="connsiteX10" fmla="*/ 18821 w 31652"/>
              <a:gd name="connsiteY10" fmla="*/ 17259 h 28334"/>
              <a:gd name="connsiteX11" fmla="*/ 15862 w 31652"/>
              <a:gd name="connsiteY11" fmla="*/ 16891 h 28334"/>
              <a:gd name="connsiteX12" fmla="*/ 11735 w 31652"/>
              <a:gd name="connsiteY12" fmla="*/ 16891 h 28334"/>
              <a:gd name="connsiteX13" fmla="*/ 10770 w 31652"/>
              <a:gd name="connsiteY13" fmla="*/ 22009 h 28334"/>
              <a:gd name="connsiteX15" fmla="*/ 5270 w 31652"/>
              <a:gd name="connsiteY15" fmla="*/ 0 h 28334"/>
              <a:gd name="connsiteX16" fmla="*/ 21933 w 31652"/>
              <a:gd name="connsiteY16" fmla="*/ 0 h 28334"/>
              <a:gd name="connsiteX17" fmla="*/ 29032 w 31652"/>
              <a:gd name="connsiteY17" fmla="*/ 1448 h 28334"/>
              <a:gd name="connsiteX18" fmla="*/ 31547 w 31652"/>
              <a:gd name="connsiteY18" fmla="*/ 7429 h 28334"/>
              <a:gd name="connsiteX19" fmla="*/ 24638 w 31652"/>
              <a:gd name="connsiteY19" fmla="*/ 13589 h 28334"/>
              <a:gd name="connsiteX20" fmla="*/ 24613 w 31652"/>
              <a:gd name="connsiteY20" fmla="*/ 13665 h 28334"/>
              <a:gd name="connsiteX21" fmla="*/ 30036 w 31652"/>
              <a:gd name="connsiteY21" fmla="*/ 20117 h 28334"/>
              <a:gd name="connsiteX22" fmla="*/ 25311 w 31652"/>
              <a:gd name="connsiteY22" fmla="*/ 26721 h 28334"/>
              <a:gd name="connsiteX23" fmla="*/ 15621 w 31652"/>
              <a:gd name="connsiteY23" fmla="*/ 28334 h 28334"/>
              <a:gd name="connsiteX24" fmla="*/ 0 w 31652"/>
              <a:gd name="connsiteY24" fmla="*/ 28334 h 283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31652" h="28334">
                <a:moveTo>
                  <a:pt x="17082" y="10858"/>
                </a:moveTo>
                <a:cubicBezTo>
                  <a:pt x="18072" y="10858"/>
                  <a:pt x="19266" y="10909"/>
                  <a:pt x="20117" y="10325"/>
                </a:cubicBezTo>
                <a:cubicBezTo>
                  <a:pt x="20853" y="9830"/>
                  <a:pt x="21336" y="9131"/>
                  <a:pt x="21450" y="8458"/>
                </a:cubicBezTo>
                <a:cubicBezTo>
                  <a:pt x="21844" y="6363"/>
                  <a:pt x="19812" y="6071"/>
                  <a:pt x="17818" y="6071"/>
                </a:cubicBezTo>
                <a:lnTo>
                  <a:pt x="13741" y="6071"/>
                </a:lnTo>
                <a:lnTo>
                  <a:pt x="12852" y="10858"/>
                </a:lnTo>
                <a:moveTo>
                  <a:pt x="15304" y="22009"/>
                </a:moveTo>
                <a:cubicBezTo>
                  <a:pt x="16345" y="22009"/>
                  <a:pt x="17488" y="22060"/>
                  <a:pt x="18440" y="21476"/>
                </a:cubicBezTo>
                <a:cubicBezTo>
                  <a:pt x="19266" y="21018"/>
                  <a:pt x="19901" y="20282"/>
                  <a:pt x="20053" y="19494"/>
                </a:cubicBezTo>
                <a:cubicBezTo>
                  <a:pt x="20218" y="18542"/>
                  <a:pt x="19749" y="17678"/>
                  <a:pt x="18821" y="17259"/>
                </a:cubicBezTo>
                <a:cubicBezTo>
                  <a:pt x="17996" y="16891"/>
                  <a:pt x="16802" y="16891"/>
                  <a:pt x="15862" y="16891"/>
                </a:cubicBezTo>
                <a:lnTo>
                  <a:pt x="11735" y="16891"/>
                </a:lnTo>
                <a:lnTo>
                  <a:pt x="10770" y="22009"/>
                </a:lnTo>
                <a:moveTo>
                  <a:pt x="5270" y="0"/>
                </a:moveTo>
                <a:lnTo>
                  <a:pt x="21933" y="0"/>
                </a:lnTo>
                <a:cubicBezTo>
                  <a:pt x="24524" y="0"/>
                  <a:pt x="27127" y="165"/>
                  <a:pt x="29032" y="1448"/>
                </a:cubicBezTo>
                <a:cubicBezTo>
                  <a:pt x="31064" y="2807"/>
                  <a:pt x="31979" y="5118"/>
                  <a:pt x="31547" y="7429"/>
                </a:cubicBezTo>
                <a:cubicBezTo>
                  <a:pt x="30988" y="10401"/>
                  <a:pt x="28232" y="12929"/>
                  <a:pt x="24638" y="13589"/>
                </a:cubicBezTo>
                <a:lnTo>
                  <a:pt x="24613" y="13665"/>
                </a:lnTo>
                <a:cubicBezTo>
                  <a:pt x="28435" y="14249"/>
                  <a:pt x="30658" y="16726"/>
                  <a:pt x="30036" y="20117"/>
                </a:cubicBezTo>
                <a:cubicBezTo>
                  <a:pt x="29578" y="22555"/>
                  <a:pt x="28029" y="25273"/>
                  <a:pt x="25311" y="26721"/>
                </a:cubicBezTo>
                <a:cubicBezTo>
                  <a:pt x="22390" y="28296"/>
                  <a:pt x="18707" y="28334"/>
                  <a:pt x="15621" y="28334"/>
                </a:cubicBezTo>
                <a:lnTo>
                  <a:pt x="0" y="28334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8648446" y="3244863"/>
            <a:ext cx="42100" cy="22111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8733828" y="3173743"/>
            <a:ext cx="50584" cy="47346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8562213" y="3160624"/>
            <a:ext cx="219697" cy="109842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8790838" y="3216825"/>
            <a:ext cx="4445" cy="4636"/>
          </a:xfrm>
          <a:custGeom>
            <a:avLst/>
            <a:gdLst>
              <a:gd name="connsiteX0" fmla="*/ 0 w 4445"/>
              <a:gd name="connsiteY0" fmla="*/ 0 h 4636"/>
              <a:gd name="connsiteX1" fmla="*/ 902 w 4445"/>
              <a:gd name="connsiteY1" fmla="*/ 0 h 4636"/>
              <a:gd name="connsiteX2" fmla="*/ 2222 w 4445"/>
              <a:gd name="connsiteY2" fmla="*/ 3912 h 4636"/>
              <a:gd name="connsiteX3" fmla="*/ 3556 w 4445"/>
              <a:gd name="connsiteY3" fmla="*/ 0 h 4636"/>
              <a:gd name="connsiteX4" fmla="*/ 4445 w 4445"/>
              <a:gd name="connsiteY4" fmla="*/ 0 h 4636"/>
              <a:gd name="connsiteX5" fmla="*/ 4445 w 4445"/>
              <a:gd name="connsiteY5" fmla="*/ 4636 h 4636"/>
              <a:gd name="connsiteX6" fmla="*/ 3848 w 4445"/>
              <a:gd name="connsiteY6" fmla="*/ 4636 h 4636"/>
              <a:gd name="connsiteX7" fmla="*/ 3848 w 4445"/>
              <a:gd name="connsiteY7" fmla="*/ 1892 h 4636"/>
              <a:gd name="connsiteX8" fmla="*/ 3848 w 4445"/>
              <a:gd name="connsiteY8" fmla="*/ 1422 h 4636"/>
              <a:gd name="connsiteX9" fmla="*/ 3861 w 4445"/>
              <a:gd name="connsiteY9" fmla="*/ 724 h 4636"/>
              <a:gd name="connsiteX10" fmla="*/ 2540 w 4445"/>
              <a:gd name="connsiteY10" fmla="*/ 4636 h 4636"/>
              <a:gd name="connsiteX11" fmla="*/ 1918 w 4445"/>
              <a:gd name="connsiteY11" fmla="*/ 4636 h 4636"/>
              <a:gd name="connsiteX12" fmla="*/ 584 w 4445"/>
              <a:gd name="connsiteY12" fmla="*/ 724 h 4636"/>
              <a:gd name="connsiteX13" fmla="*/ 584 w 4445"/>
              <a:gd name="connsiteY13" fmla="*/ 864 h 4636"/>
              <a:gd name="connsiteX14" fmla="*/ 597 w 4445"/>
              <a:gd name="connsiteY14" fmla="*/ 1384 h 4636"/>
              <a:gd name="connsiteX15" fmla="*/ 597 w 4445"/>
              <a:gd name="connsiteY15" fmla="*/ 1892 h 4636"/>
              <a:gd name="connsiteX16" fmla="*/ 597 w 4445"/>
              <a:gd name="connsiteY16" fmla="*/ 4636 h 4636"/>
              <a:gd name="connsiteX17" fmla="*/ 0 w 4445"/>
              <a:gd name="connsiteY17" fmla="*/ 4636 h 46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4445" h="4636">
                <a:moveTo>
                  <a:pt x="0" y="0"/>
                </a:moveTo>
                <a:lnTo>
                  <a:pt x="902" y="0"/>
                </a:lnTo>
                <a:lnTo>
                  <a:pt x="2222" y="3912"/>
                </a:lnTo>
                <a:lnTo>
                  <a:pt x="3556" y="0"/>
                </a:lnTo>
                <a:lnTo>
                  <a:pt x="4445" y="0"/>
                </a:lnTo>
                <a:lnTo>
                  <a:pt x="4445" y="4636"/>
                </a:lnTo>
                <a:lnTo>
                  <a:pt x="3848" y="4636"/>
                </a:lnTo>
                <a:lnTo>
                  <a:pt x="3848" y="1892"/>
                </a:lnTo>
                <a:cubicBezTo>
                  <a:pt x="3848" y="1803"/>
                  <a:pt x="3848" y="1651"/>
                  <a:pt x="3848" y="1422"/>
                </a:cubicBezTo>
                <a:cubicBezTo>
                  <a:pt x="3861" y="1206"/>
                  <a:pt x="3861" y="978"/>
                  <a:pt x="3861" y="724"/>
                </a:cubicBezTo>
                <a:lnTo>
                  <a:pt x="2540" y="4636"/>
                </a:lnTo>
                <a:lnTo>
                  <a:pt x="1918" y="4636"/>
                </a:lnTo>
                <a:lnTo>
                  <a:pt x="584" y="724"/>
                </a:lnTo>
                <a:lnTo>
                  <a:pt x="584" y="864"/>
                </a:lnTo>
                <a:cubicBezTo>
                  <a:pt x="584" y="978"/>
                  <a:pt x="584" y="1156"/>
                  <a:pt x="597" y="1384"/>
                </a:cubicBezTo>
                <a:cubicBezTo>
                  <a:pt x="597" y="1613"/>
                  <a:pt x="597" y="1791"/>
                  <a:pt x="597" y="1892"/>
                </a:cubicBezTo>
                <a:lnTo>
                  <a:pt x="597" y="4636"/>
                </a:lnTo>
                <a:lnTo>
                  <a:pt x="0" y="4636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60208" y="3220543"/>
            <a:ext cx="25353" cy="30455"/>
          </a:xfrm>
          <a:custGeom>
            <a:avLst/>
            <a:gdLst>
              <a:gd name="connsiteX0" fmla="*/ 21677 w 25353"/>
              <a:gd name="connsiteY0" fmla="*/ 20612 h 30455"/>
              <a:gd name="connsiteX1" fmla="*/ 22668 w 25353"/>
              <a:gd name="connsiteY1" fmla="*/ 21285 h 30455"/>
              <a:gd name="connsiteX2" fmla="*/ 9117 w 25353"/>
              <a:gd name="connsiteY2" fmla="*/ 30455 h 30455"/>
              <a:gd name="connsiteX3" fmla="*/ 11 w 25353"/>
              <a:gd name="connsiteY3" fmla="*/ 21095 h 30455"/>
              <a:gd name="connsiteX4" fmla="*/ 18261 w 25353"/>
              <a:gd name="connsiteY4" fmla="*/ 0 h 30455"/>
              <a:gd name="connsiteX5" fmla="*/ 25348 w 25353"/>
              <a:gd name="connsiteY5" fmla="*/ 5448 h 30455"/>
              <a:gd name="connsiteX6" fmla="*/ 5396 w 25353"/>
              <a:gd name="connsiteY6" fmla="*/ 16993 h 30455"/>
              <a:gd name="connsiteX7" fmla="*/ 5078 w 25353"/>
              <a:gd name="connsiteY7" fmla="*/ 20206 h 30455"/>
              <a:gd name="connsiteX8" fmla="*/ 11911 w 25353"/>
              <a:gd name="connsiteY8" fmla="*/ 26848 h 30455"/>
              <a:gd name="connsiteX9" fmla="*/ 21677 w 25353"/>
              <a:gd name="connsiteY9" fmla="*/ 20612 h 30455"/>
              <a:gd name="connsiteX10" fmla="*/ 20585 w 25353"/>
              <a:gd name="connsiteY10" fmla="*/ 4902 h 30455"/>
              <a:gd name="connsiteX11" fmla="*/ 17347 w 25353"/>
              <a:gd name="connsiteY11" fmla="*/ 1461 h 30455"/>
              <a:gd name="connsiteX12" fmla="*/ 5853 w 25353"/>
              <a:gd name="connsiteY12" fmla="*/ 15532 h 30455"/>
              <a:gd name="connsiteX13" fmla="*/ 20585 w 25353"/>
              <a:gd name="connsiteY13" fmla="*/ 4902 h 304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5353" h="30455">
                <a:moveTo>
                  <a:pt x="21677" y="20612"/>
                </a:moveTo>
                <a:lnTo>
                  <a:pt x="22668" y="21285"/>
                </a:lnTo>
                <a:cubicBezTo>
                  <a:pt x="20166" y="26365"/>
                  <a:pt x="15086" y="30455"/>
                  <a:pt x="9117" y="30455"/>
                </a:cubicBezTo>
                <a:cubicBezTo>
                  <a:pt x="4227" y="30455"/>
                  <a:pt x="227" y="27203"/>
                  <a:pt x="11" y="21095"/>
                </a:cubicBezTo>
                <a:cubicBezTo>
                  <a:pt x="-383" y="10160"/>
                  <a:pt x="9866" y="0"/>
                  <a:pt x="18261" y="0"/>
                </a:cubicBezTo>
                <a:cubicBezTo>
                  <a:pt x="21868" y="0"/>
                  <a:pt x="25195" y="1575"/>
                  <a:pt x="25348" y="5448"/>
                </a:cubicBezTo>
                <a:cubicBezTo>
                  <a:pt x="25652" y="14148"/>
                  <a:pt x="13448" y="16802"/>
                  <a:pt x="5396" y="16993"/>
                </a:cubicBezTo>
                <a:cubicBezTo>
                  <a:pt x="5129" y="17894"/>
                  <a:pt x="5040" y="18809"/>
                  <a:pt x="5078" y="20206"/>
                </a:cubicBezTo>
                <a:cubicBezTo>
                  <a:pt x="5218" y="23812"/>
                  <a:pt x="7402" y="26848"/>
                  <a:pt x="11911" y="26848"/>
                </a:cubicBezTo>
                <a:cubicBezTo>
                  <a:pt x="15810" y="26848"/>
                  <a:pt x="19709" y="23711"/>
                  <a:pt x="21677" y="20612"/>
                </a:cubicBezTo>
                <a:moveTo>
                  <a:pt x="20585" y="4902"/>
                </a:moveTo>
                <a:cubicBezTo>
                  <a:pt x="20509" y="2845"/>
                  <a:pt x="19480" y="1461"/>
                  <a:pt x="17347" y="1461"/>
                </a:cubicBezTo>
                <a:cubicBezTo>
                  <a:pt x="12241" y="1461"/>
                  <a:pt x="6793" y="11481"/>
                  <a:pt x="5853" y="15532"/>
                </a:cubicBezTo>
                <a:cubicBezTo>
                  <a:pt x="14248" y="15532"/>
                  <a:pt x="20788" y="10528"/>
                  <a:pt x="20585" y="49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8731020" y="3220536"/>
            <a:ext cx="25400" cy="254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8688851" y="3206156"/>
            <a:ext cx="43187" cy="44958"/>
          </a:xfrm>
          <a:custGeom>
            <a:avLst/>
            <a:gdLst>
              <a:gd name="connsiteX0" fmla="*/ 15 w 43187"/>
              <a:gd name="connsiteY0" fmla="*/ 27496 h 44958"/>
              <a:gd name="connsiteX1" fmla="*/ 25669 w 43187"/>
              <a:gd name="connsiteY1" fmla="*/ 0 h 44958"/>
              <a:gd name="connsiteX2" fmla="*/ 43170 w 43187"/>
              <a:gd name="connsiteY2" fmla="*/ 17450 h 44958"/>
              <a:gd name="connsiteX3" fmla="*/ 17516 w 43187"/>
              <a:gd name="connsiteY3" fmla="*/ 44958 h 44958"/>
              <a:gd name="connsiteX4" fmla="*/ 15 w 43187"/>
              <a:gd name="connsiteY4" fmla="*/ 27496 h 44958"/>
              <a:gd name="connsiteX5" fmla="*/ 6746 w 43187"/>
              <a:gd name="connsiteY5" fmla="*/ 27927 h 44958"/>
              <a:gd name="connsiteX6" fmla="*/ 18633 w 43187"/>
              <a:gd name="connsiteY6" fmla="*/ 42418 h 44958"/>
              <a:gd name="connsiteX7" fmla="*/ 36413 w 43187"/>
              <a:gd name="connsiteY7" fmla="*/ 16320 h 44958"/>
              <a:gd name="connsiteX8" fmla="*/ 24412 w 43187"/>
              <a:gd name="connsiteY8" fmla="*/ 1816 h 44958"/>
              <a:gd name="connsiteX9" fmla="*/ 6746 w 43187"/>
              <a:gd name="connsiteY9" fmla="*/ 27927 h 449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43187" h="44958">
                <a:moveTo>
                  <a:pt x="15" y="27496"/>
                </a:moveTo>
                <a:cubicBezTo>
                  <a:pt x="-455" y="13907"/>
                  <a:pt x="10200" y="0"/>
                  <a:pt x="25669" y="0"/>
                </a:cubicBezTo>
                <a:cubicBezTo>
                  <a:pt x="36019" y="0"/>
                  <a:pt x="42789" y="6896"/>
                  <a:pt x="43170" y="17450"/>
                </a:cubicBezTo>
                <a:cubicBezTo>
                  <a:pt x="43665" y="31788"/>
                  <a:pt x="33721" y="44958"/>
                  <a:pt x="17516" y="44958"/>
                </a:cubicBezTo>
                <a:cubicBezTo>
                  <a:pt x="7165" y="44958"/>
                  <a:pt x="396" y="38075"/>
                  <a:pt x="15" y="27496"/>
                </a:cubicBezTo>
                <a:moveTo>
                  <a:pt x="6746" y="27927"/>
                </a:moveTo>
                <a:cubicBezTo>
                  <a:pt x="7013" y="35890"/>
                  <a:pt x="12055" y="42418"/>
                  <a:pt x="18633" y="42418"/>
                </a:cubicBezTo>
                <a:cubicBezTo>
                  <a:pt x="31371" y="42418"/>
                  <a:pt x="36794" y="26772"/>
                  <a:pt x="36413" y="16320"/>
                </a:cubicBezTo>
                <a:cubicBezTo>
                  <a:pt x="36146" y="8331"/>
                  <a:pt x="30965" y="1816"/>
                  <a:pt x="24412" y="1816"/>
                </a:cubicBezTo>
                <a:cubicBezTo>
                  <a:pt x="13452" y="1816"/>
                  <a:pt x="6378" y="17399"/>
                  <a:pt x="6746" y="2792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68217" y="3206248"/>
            <a:ext cx="18771" cy="35598"/>
          </a:xfrm>
          <a:custGeom>
            <a:avLst/>
            <a:gdLst>
              <a:gd name="connsiteX0" fmla="*/ 12713 w 18771"/>
              <a:gd name="connsiteY0" fmla="*/ 35585 h 35598"/>
              <a:gd name="connsiteX1" fmla="*/ 0 w 18771"/>
              <a:gd name="connsiteY1" fmla="*/ 35598 h 35598"/>
              <a:gd name="connsiteX2" fmla="*/ 6401 w 18771"/>
              <a:gd name="connsiteY2" fmla="*/ 0 h 35598"/>
              <a:gd name="connsiteX3" fmla="*/ 18771 w 18771"/>
              <a:gd name="connsiteY3" fmla="*/ 343 h 35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8771" h="35598">
                <a:moveTo>
                  <a:pt x="12713" y="35585"/>
                </a:moveTo>
                <a:lnTo>
                  <a:pt x="0" y="35598"/>
                </a:lnTo>
                <a:lnTo>
                  <a:pt x="6401" y="0"/>
                </a:lnTo>
                <a:lnTo>
                  <a:pt x="18771" y="343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2"/>
          <a:srcRect/>
          <a:stretch>
            <a:fillRect/>
          </a:stretch>
        </p:blipFill>
        <p:spPr bwMode="auto">
          <a:xfrm>
            <a:off x="8630221" y="3215621"/>
            <a:ext cx="25400" cy="254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8611558" y="3208146"/>
            <a:ext cx="24778" cy="33693"/>
          </a:xfrm>
          <a:custGeom>
            <a:avLst/>
            <a:gdLst>
              <a:gd name="connsiteX0" fmla="*/ 5829 w 24778"/>
              <a:gd name="connsiteY0" fmla="*/ 8039 h 33693"/>
              <a:gd name="connsiteX1" fmla="*/ 6731 w 24778"/>
              <a:gd name="connsiteY1" fmla="*/ 2845 h 33693"/>
              <a:gd name="connsiteX2" fmla="*/ 19774 w 24778"/>
              <a:gd name="connsiteY2" fmla="*/ 0 h 33693"/>
              <a:gd name="connsiteX3" fmla="*/ 18390 w 24778"/>
              <a:gd name="connsiteY3" fmla="*/ 8039 h 33693"/>
              <a:gd name="connsiteX4" fmla="*/ 24778 w 24778"/>
              <a:gd name="connsiteY4" fmla="*/ 8039 h 33693"/>
              <a:gd name="connsiteX5" fmla="*/ 23559 w 24778"/>
              <a:gd name="connsiteY5" fmla="*/ 13183 h 33693"/>
              <a:gd name="connsiteX6" fmla="*/ 17361 w 24778"/>
              <a:gd name="connsiteY6" fmla="*/ 13170 h 33693"/>
              <a:gd name="connsiteX7" fmla="*/ 13602 w 24778"/>
              <a:gd name="connsiteY7" fmla="*/ 33693 h 33693"/>
              <a:gd name="connsiteX8" fmla="*/ 991 w 24778"/>
              <a:gd name="connsiteY8" fmla="*/ 33693 h 33693"/>
              <a:gd name="connsiteX9" fmla="*/ 4737 w 24778"/>
              <a:gd name="connsiteY9" fmla="*/ 13208 h 33693"/>
              <a:gd name="connsiteX10" fmla="*/ 0 w 24778"/>
              <a:gd name="connsiteY10" fmla="*/ 13208 h 33693"/>
              <a:gd name="connsiteX11" fmla="*/ 965 w 24778"/>
              <a:gd name="connsiteY11" fmla="*/ 8039 h 336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24778" h="33693">
                <a:moveTo>
                  <a:pt x="5829" y="8039"/>
                </a:moveTo>
                <a:lnTo>
                  <a:pt x="6731" y="2845"/>
                </a:lnTo>
                <a:lnTo>
                  <a:pt x="19774" y="0"/>
                </a:lnTo>
                <a:lnTo>
                  <a:pt x="18390" y="8039"/>
                </a:lnTo>
                <a:lnTo>
                  <a:pt x="24778" y="8039"/>
                </a:lnTo>
                <a:lnTo>
                  <a:pt x="23559" y="13183"/>
                </a:lnTo>
                <a:lnTo>
                  <a:pt x="17361" y="13170"/>
                </a:lnTo>
                <a:lnTo>
                  <a:pt x="13602" y="33693"/>
                </a:lnTo>
                <a:cubicBezTo>
                  <a:pt x="13602" y="33693"/>
                  <a:pt x="1029" y="33604"/>
                  <a:pt x="991" y="33693"/>
                </a:cubicBezTo>
                <a:lnTo>
                  <a:pt x="4737" y="13208"/>
                </a:lnTo>
                <a:lnTo>
                  <a:pt x="0" y="13208"/>
                </a:lnTo>
                <a:lnTo>
                  <a:pt x="965" y="803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93507" y="3206624"/>
            <a:ext cx="18688" cy="35230"/>
          </a:xfrm>
          <a:custGeom>
            <a:avLst/>
            <a:gdLst>
              <a:gd name="connsiteX0" fmla="*/ 5220 w 18688"/>
              <a:gd name="connsiteY0" fmla="*/ 3797 h 35230"/>
              <a:gd name="connsiteX1" fmla="*/ 12598 w 18688"/>
              <a:gd name="connsiteY1" fmla="*/ 0 h 35230"/>
              <a:gd name="connsiteX2" fmla="*/ 18656 w 18688"/>
              <a:gd name="connsiteY2" fmla="*/ 3797 h 35230"/>
              <a:gd name="connsiteX3" fmla="*/ 11252 w 18688"/>
              <a:gd name="connsiteY3" fmla="*/ 7595 h 35230"/>
              <a:gd name="connsiteX4" fmla="*/ 5220 w 18688"/>
              <a:gd name="connsiteY4" fmla="*/ 3797 h 35230"/>
              <a:gd name="connsiteX5" fmla="*/ 0 w 18688"/>
              <a:gd name="connsiteY5" fmla="*/ 35230 h 35230"/>
              <a:gd name="connsiteX6" fmla="*/ 4534 w 18688"/>
              <a:gd name="connsiteY6" fmla="*/ 9715 h 35230"/>
              <a:gd name="connsiteX7" fmla="*/ 17005 w 18688"/>
              <a:gd name="connsiteY7" fmla="*/ 9715 h 35230"/>
              <a:gd name="connsiteX8" fmla="*/ 12484 w 18688"/>
              <a:gd name="connsiteY8" fmla="*/ 35230 h 352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688" h="35230">
                <a:moveTo>
                  <a:pt x="5220" y="3797"/>
                </a:moveTo>
                <a:cubicBezTo>
                  <a:pt x="5588" y="1702"/>
                  <a:pt x="8903" y="0"/>
                  <a:pt x="12598" y="0"/>
                </a:cubicBezTo>
                <a:cubicBezTo>
                  <a:pt x="16307" y="0"/>
                  <a:pt x="19012" y="1702"/>
                  <a:pt x="18656" y="3797"/>
                </a:cubicBezTo>
                <a:cubicBezTo>
                  <a:pt x="18263" y="5893"/>
                  <a:pt x="14961" y="7595"/>
                  <a:pt x="11252" y="7595"/>
                </a:cubicBezTo>
                <a:cubicBezTo>
                  <a:pt x="7531" y="7595"/>
                  <a:pt x="4839" y="5893"/>
                  <a:pt x="5220" y="3797"/>
                </a:cubicBezTo>
                <a:moveTo>
                  <a:pt x="0" y="35230"/>
                </a:moveTo>
                <a:lnTo>
                  <a:pt x="4534" y="9715"/>
                </a:lnTo>
                <a:lnTo>
                  <a:pt x="17005" y="9715"/>
                </a:lnTo>
                <a:lnTo>
                  <a:pt x="12484" y="3523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54296" y="3216068"/>
            <a:ext cx="39788" cy="34595"/>
          </a:xfrm>
          <a:custGeom>
            <a:avLst/>
            <a:gdLst>
              <a:gd name="connsiteX0" fmla="*/ 0 w 39788"/>
              <a:gd name="connsiteY0" fmla="*/ 34595 h 34595"/>
              <a:gd name="connsiteX1" fmla="*/ 6071 w 39788"/>
              <a:gd name="connsiteY1" fmla="*/ 394 h 34595"/>
              <a:gd name="connsiteX2" fmla="*/ 17031 w 39788"/>
              <a:gd name="connsiteY2" fmla="*/ 394 h 34595"/>
              <a:gd name="connsiteX3" fmla="*/ 16180 w 39788"/>
              <a:gd name="connsiteY3" fmla="*/ 4750 h 34595"/>
              <a:gd name="connsiteX4" fmla="*/ 20752 w 39788"/>
              <a:gd name="connsiteY4" fmla="*/ 1511 h 34595"/>
              <a:gd name="connsiteX5" fmla="*/ 27826 w 39788"/>
              <a:gd name="connsiteY5" fmla="*/ 0 h 34595"/>
              <a:gd name="connsiteX6" fmla="*/ 34582 w 39788"/>
              <a:gd name="connsiteY6" fmla="*/ 1270 h 34595"/>
              <a:gd name="connsiteX7" fmla="*/ 39002 w 39788"/>
              <a:gd name="connsiteY7" fmla="*/ 6109 h 34595"/>
              <a:gd name="connsiteX8" fmla="*/ 39548 w 39788"/>
              <a:gd name="connsiteY8" fmla="*/ 13056 h 34595"/>
              <a:gd name="connsiteX9" fmla="*/ 33388 w 39788"/>
              <a:gd name="connsiteY9" fmla="*/ 23038 h 34595"/>
              <a:gd name="connsiteX10" fmla="*/ 22733 w 39788"/>
              <a:gd name="connsiteY10" fmla="*/ 26137 h 34595"/>
              <a:gd name="connsiteX11" fmla="*/ 18885 w 39788"/>
              <a:gd name="connsiteY11" fmla="*/ 25717 h 34595"/>
              <a:gd name="connsiteX12" fmla="*/ 16396 w 39788"/>
              <a:gd name="connsiteY12" fmla="*/ 24727 h 34595"/>
              <a:gd name="connsiteX13" fmla="*/ 14351 w 39788"/>
              <a:gd name="connsiteY13" fmla="*/ 22873 h 34595"/>
              <a:gd name="connsiteX14" fmla="*/ 12306 w 39788"/>
              <a:gd name="connsiteY14" fmla="*/ 34595 h 34595"/>
              <a:gd name="connsiteX16" fmla="*/ 22720 w 39788"/>
              <a:gd name="connsiteY16" fmla="*/ 6248 h 34595"/>
              <a:gd name="connsiteX17" fmla="*/ 18288 w 39788"/>
              <a:gd name="connsiteY17" fmla="*/ 7734 h 34595"/>
              <a:gd name="connsiteX18" fmla="*/ 15824 w 39788"/>
              <a:gd name="connsiteY18" fmla="*/ 12103 h 34595"/>
              <a:gd name="connsiteX19" fmla="*/ 16535 w 39788"/>
              <a:gd name="connsiteY19" fmla="*/ 16916 h 34595"/>
              <a:gd name="connsiteX20" fmla="*/ 20396 w 39788"/>
              <a:gd name="connsiteY20" fmla="*/ 18390 h 34595"/>
              <a:gd name="connsiteX21" fmla="*/ 23571 w 39788"/>
              <a:gd name="connsiteY21" fmla="*/ 17755 h 34595"/>
              <a:gd name="connsiteX22" fmla="*/ 26010 w 39788"/>
              <a:gd name="connsiteY22" fmla="*/ 15659 h 34595"/>
              <a:gd name="connsiteX23" fmla="*/ 27381 w 39788"/>
              <a:gd name="connsiteY23" fmla="*/ 12294 h 34595"/>
              <a:gd name="connsiteX24" fmla="*/ 26505 w 39788"/>
              <a:gd name="connsiteY24" fmla="*/ 7772 h 34595"/>
              <a:gd name="connsiteX25" fmla="*/ 22720 w 39788"/>
              <a:gd name="connsiteY25" fmla="*/ 6248 h 345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39788" h="34595">
                <a:moveTo>
                  <a:pt x="0" y="34595"/>
                </a:moveTo>
                <a:lnTo>
                  <a:pt x="6071" y="394"/>
                </a:lnTo>
                <a:lnTo>
                  <a:pt x="17031" y="394"/>
                </a:lnTo>
                <a:lnTo>
                  <a:pt x="16180" y="4750"/>
                </a:lnTo>
                <a:cubicBezTo>
                  <a:pt x="17132" y="3454"/>
                  <a:pt x="18656" y="2388"/>
                  <a:pt x="20752" y="1511"/>
                </a:cubicBezTo>
                <a:cubicBezTo>
                  <a:pt x="22860" y="648"/>
                  <a:pt x="25235" y="0"/>
                  <a:pt x="27826" y="0"/>
                </a:cubicBezTo>
                <a:cubicBezTo>
                  <a:pt x="30683" y="0"/>
                  <a:pt x="32449" y="152"/>
                  <a:pt x="34582" y="1270"/>
                </a:cubicBezTo>
                <a:cubicBezTo>
                  <a:pt x="36716" y="2388"/>
                  <a:pt x="38189" y="4000"/>
                  <a:pt x="39002" y="6109"/>
                </a:cubicBezTo>
                <a:cubicBezTo>
                  <a:pt x="39827" y="8179"/>
                  <a:pt x="39992" y="10516"/>
                  <a:pt x="39548" y="13056"/>
                </a:cubicBezTo>
                <a:cubicBezTo>
                  <a:pt x="38811" y="17272"/>
                  <a:pt x="36754" y="20599"/>
                  <a:pt x="33388" y="23038"/>
                </a:cubicBezTo>
                <a:cubicBezTo>
                  <a:pt x="30036" y="25476"/>
                  <a:pt x="27038" y="26124"/>
                  <a:pt x="22733" y="26137"/>
                </a:cubicBezTo>
                <a:cubicBezTo>
                  <a:pt x="21209" y="26137"/>
                  <a:pt x="19939" y="25984"/>
                  <a:pt x="18885" y="25717"/>
                </a:cubicBezTo>
                <a:cubicBezTo>
                  <a:pt x="17856" y="25451"/>
                  <a:pt x="17031" y="25133"/>
                  <a:pt x="16396" y="24727"/>
                </a:cubicBezTo>
                <a:cubicBezTo>
                  <a:pt x="15799" y="24320"/>
                  <a:pt x="15164" y="23762"/>
                  <a:pt x="14351" y="22873"/>
                </a:cubicBezTo>
                <a:lnTo>
                  <a:pt x="12306" y="34595"/>
                </a:lnTo>
                <a:moveTo>
                  <a:pt x="22720" y="6248"/>
                </a:moveTo>
                <a:cubicBezTo>
                  <a:pt x="21082" y="6248"/>
                  <a:pt x="19596" y="6744"/>
                  <a:pt x="18288" y="7734"/>
                </a:cubicBezTo>
                <a:cubicBezTo>
                  <a:pt x="16980" y="8725"/>
                  <a:pt x="16154" y="10173"/>
                  <a:pt x="15824" y="12103"/>
                </a:cubicBezTo>
                <a:cubicBezTo>
                  <a:pt x="15431" y="14326"/>
                  <a:pt x="15659" y="15926"/>
                  <a:pt x="16535" y="16916"/>
                </a:cubicBezTo>
                <a:cubicBezTo>
                  <a:pt x="17424" y="17894"/>
                  <a:pt x="18707" y="18390"/>
                  <a:pt x="20396" y="18390"/>
                </a:cubicBezTo>
                <a:cubicBezTo>
                  <a:pt x="21527" y="18390"/>
                  <a:pt x="22708" y="18186"/>
                  <a:pt x="23571" y="17755"/>
                </a:cubicBezTo>
                <a:cubicBezTo>
                  <a:pt x="24638" y="17196"/>
                  <a:pt x="25375" y="16599"/>
                  <a:pt x="26010" y="15659"/>
                </a:cubicBezTo>
                <a:cubicBezTo>
                  <a:pt x="26708" y="14668"/>
                  <a:pt x="27153" y="13576"/>
                  <a:pt x="27381" y="12294"/>
                </a:cubicBezTo>
                <a:cubicBezTo>
                  <a:pt x="27737" y="10274"/>
                  <a:pt x="27432" y="8763"/>
                  <a:pt x="26505" y="7772"/>
                </a:cubicBezTo>
                <a:cubicBezTo>
                  <a:pt x="25603" y="6744"/>
                  <a:pt x="24346" y="6248"/>
                  <a:pt x="22720" y="62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>
            <a:off x="8517703" y="3215587"/>
            <a:ext cx="25400" cy="254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8479720" y="3205879"/>
            <a:ext cx="42100" cy="36541"/>
          </a:xfrm>
          <a:custGeom>
            <a:avLst/>
            <a:gdLst>
              <a:gd name="connsiteX0" fmla="*/ 36284 w 42100"/>
              <a:gd name="connsiteY0" fmla="*/ 26800 h 36541"/>
              <a:gd name="connsiteX1" fmla="*/ 25921 w 42100"/>
              <a:gd name="connsiteY1" fmla="*/ 27918 h 36541"/>
              <a:gd name="connsiteX2" fmla="*/ 15481 w 42100"/>
              <a:gd name="connsiteY2" fmla="*/ 19536 h 36541"/>
              <a:gd name="connsiteX3" fmla="*/ 30823 w 42100"/>
              <a:gd name="connsiteY3" fmla="*/ 8296 h 36541"/>
              <a:gd name="connsiteX4" fmla="*/ 40513 w 42100"/>
              <a:gd name="connsiteY4" fmla="*/ 10951 h 36541"/>
              <a:gd name="connsiteX5" fmla="*/ 42100 w 42100"/>
              <a:gd name="connsiteY5" fmla="*/ 2086 h 36541"/>
              <a:gd name="connsiteX6" fmla="*/ 29769 w 42100"/>
              <a:gd name="connsiteY6" fmla="*/ 3 h 36541"/>
              <a:gd name="connsiteX7" fmla="*/ 127 w 42100"/>
              <a:gd name="connsiteY7" fmla="*/ 19815 h 36541"/>
              <a:gd name="connsiteX8" fmla="*/ 22009 w 42100"/>
              <a:gd name="connsiteY8" fmla="*/ 36541 h 36541"/>
              <a:gd name="connsiteX9" fmla="*/ 34633 w 42100"/>
              <a:gd name="connsiteY9" fmla="*/ 35932 h 365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42100" h="36541">
                <a:moveTo>
                  <a:pt x="36284" y="26800"/>
                </a:moveTo>
                <a:cubicBezTo>
                  <a:pt x="32220" y="27600"/>
                  <a:pt x="29934" y="27918"/>
                  <a:pt x="25921" y="27918"/>
                </a:cubicBezTo>
                <a:cubicBezTo>
                  <a:pt x="19964" y="27918"/>
                  <a:pt x="15227" y="24959"/>
                  <a:pt x="15481" y="19536"/>
                </a:cubicBezTo>
                <a:cubicBezTo>
                  <a:pt x="15672" y="15916"/>
                  <a:pt x="19952" y="8296"/>
                  <a:pt x="30823" y="8296"/>
                </a:cubicBezTo>
                <a:cubicBezTo>
                  <a:pt x="34239" y="8296"/>
                  <a:pt x="36919" y="8893"/>
                  <a:pt x="40513" y="10951"/>
                </a:cubicBezTo>
                <a:lnTo>
                  <a:pt x="42100" y="2086"/>
                </a:lnTo>
                <a:cubicBezTo>
                  <a:pt x="37211" y="232"/>
                  <a:pt x="33960" y="-35"/>
                  <a:pt x="29769" y="3"/>
                </a:cubicBezTo>
                <a:cubicBezTo>
                  <a:pt x="15519" y="156"/>
                  <a:pt x="1816" y="6645"/>
                  <a:pt x="127" y="19815"/>
                </a:cubicBezTo>
                <a:cubicBezTo>
                  <a:pt x="-1600" y="33214"/>
                  <a:pt x="14745" y="36567"/>
                  <a:pt x="22009" y="36541"/>
                </a:cubicBezTo>
                <a:cubicBezTo>
                  <a:pt x="26200" y="36529"/>
                  <a:pt x="30556" y="36363"/>
                  <a:pt x="34633" y="3593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474024" y="4257480"/>
            <a:ext cx="623952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e411"/>
                </a:solidFill>
                <a:latin typeface="TradeGothic" pitchFamily="18" charset="0"/>
                <a:cs typeface="TradeGothic" pitchFamily="18" charset="0"/>
              </a:rPr>
              <a:t>New York City, NY</a:t>
            </a: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, Barry Fein</a:t>
            </a:r>
          </a:p>
          <a:p>
            <a:pPr marL="6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212-216-8923  |  barry.fein@capitalonebank.com</a:t>
            </a:r>
          </a:p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e411"/>
                </a:solidFill>
                <a:latin typeface="TradeGothic" pitchFamily="18" charset="0"/>
                <a:cs typeface="TradeGothic" pitchFamily="18" charset="0"/>
              </a:rPr>
              <a:t>Melville, NY</a:t>
            </a: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, Mike Burns</a:t>
            </a:r>
          </a:p>
          <a:p>
            <a:pPr marL="-3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631-531-2775  |  michael.burns@capitalonebank.com</a:t>
            </a:r>
          </a:p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e411"/>
                </a:solidFill>
                <a:latin typeface="TradeGothic" pitchFamily="18" charset="0"/>
                <a:cs typeface="TradeGothic" pitchFamily="18" charset="0"/>
              </a:rPr>
              <a:t>Oak Brook, IL</a:t>
            </a: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, Joe Davisson</a:t>
            </a:r>
          </a:p>
          <a:p>
            <a:pPr marL="5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630-684-7208  |  joseph.davisson@capitalonebank.com</a:t>
            </a:r>
          </a:p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e411"/>
                </a:solidFill>
                <a:latin typeface="TradeGothic" pitchFamily="18" charset="0"/>
                <a:cs typeface="TradeGothic" pitchFamily="18" charset="0"/>
              </a:rPr>
              <a:t>Dallas, TX</a:t>
            </a: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, Mike Ehlert</a:t>
            </a:r>
          </a:p>
          <a:p>
            <a:pPr marL="3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972-770-2680  |  mike.ehlert@capitalonebank.com</a:t>
            </a:r>
          </a:p>
          <a:p>
            <a:pPr marL="3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www.capitaloneleverageﬁnance.com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4"/>
          <a:srcRect/>
          <a:stretch>
            <a:fillRect/>
          </a:stretch>
        </p:blipFill>
        <p:spPr bwMode="auto">
          <a:xfrm>
            <a:off x="8524218" y="3956105"/>
            <a:ext cx="150064" cy="98403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5"/>
          <a:srcRect/>
          <a:stretch>
            <a:fillRect/>
          </a:stretch>
        </p:blipFill>
        <p:spPr bwMode="auto">
          <a:xfrm>
            <a:off x="8140700" y="3683000"/>
            <a:ext cx="228600" cy="635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6"/>
          <a:srcRect/>
          <a:stretch>
            <a:fillRect/>
          </a:stretch>
        </p:blipFill>
        <p:spPr bwMode="auto">
          <a:xfrm>
            <a:off x="8184173" y="3956232"/>
            <a:ext cx="149466" cy="95448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7"/>
          <a:srcRect/>
          <a:stretch>
            <a:fillRect/>
          </a:stretch>
        </p:blipFill>
        <p:spPr bwMode="auto">
          <a:xfrm>
            <a:off x="8489574" y="3683050"/>
            <a:ext cx="224765" cy="5365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7706504" y="4214523"/>
            <a:ext cx="1410513" cy="0"/>
          </a:xfrm>
          <a:custGeom>
            <a:avLst/>
            <a:gdLst>
              <a:gd name="connsiteX0" fmla="*/ 0 w 1410513"/>
              <a:gd name="connsiteY0" fmla="*/ 0 h 0"/>
              <a:gd name="connsiteX1" fmla="*/ 1410513 w 141051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0513" h="0">
                <a:moveTo>
                  <a:pt x="0" y="0"/>
                </a:moveTo>
                <a:lnTo>
                  <a:pt x="1410513" y="0"/>
                </a:lnTo>
              </a:path>
            </a:pathLst>
          </a:custGeom>
          <a:solidFill>
            <a:srgbClr val="ffffff">
              <a:alpha val="0"/>
            </a:srgbClr>
          </a:solidFill>
          <a:ln w="3366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3021" y="2867812"/>
            <a:ext cx="1239012" cy="2116836"/>
          </a:xfrm>
          <a:custGeom>
            <a:avLst/>
            <a:gdLst>
              <a:gd name="connsiteX0" fmla="*/ 0 w 1239012"/>
              <a:gd name="connsiteY0" fmla="*/ 0 h 2116836"/>
              <a:gd name="connsiteX1" fmla="*/ 1239012 w 1239012"/>
              <a:gd name="connsiteY1" fmla="*/ 0 h 2116836"/>
              <a:gd name="connsiteX2" fmla="*/ 1239012 w 1239012"/>
              <a:gd name="connsiteY2" fmla="*/ 2116836 h 2116836"/>
              <a:gd name="connsiteX3" fmla="*/ 0 w 1239012"/>
              <a:gd name="connsiteY3" fmla="*/ 2116836 h 21168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9012" h="2116836">
                <a:moveTo>
                  <a:pt x="0" y="0"/>
                </a:moveTo>
                <a:lnTo>
                  <a:pt x="1239012" y="0"/>
                </a:lnTo>
                <a:lnTo>
                  <a:pt x="1239012" y="2116836"/>
                </a:lnTo>
                <a:lnTo>
                  <a:pt x="0" y="2116836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8"/>
          <a:srcRect/>
          <a:stretch>
            <a:fillRect/>
          </a:stretch>
        </p:blipFill>
        <p:spPr bwMode="auto">
          <a:xfrm>
            <a:off x="975477" y="2893821"/>
            <a:ext cx="1110754" cy="198476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7877442" y="1805102"/>
            <a:ext cx="1600200" cy="900684"/>
          </a:xfrm>
          <a:custGeom>
            <a:avLst/>
            <a:gdLst>
              <a:gd name="connsiteX0" fmla="*/ 0 w 1600200"/>
              <a:gd name="connsiteY0" fmla="*/ 0 h 900684"/>
              <a:gd name="connsiteX1" fmla="*/ 1600200 w 1600200"/>
              <a:gd name="connsiteY1" fmla="*/ 0 h 900684"/>
              <a:gd name="connsiteX2" fmla="*/ 1600200 w 1600200"/>
              <a:gd name="connsiteY2" fmla="*/ 900684 h 900684"/>
              <a:gd name="connsiteX3" fmla="*/ 0 w 1600200"/>
              <a:gd name="connsiteY3" fmla="*/ 900684 h 900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00200" h="900684">
                <a:moveTo>
                  <a:pt x="0" y="0"/>
                </a:moveTo>
                <a:lnTo>
                  <a:pt x="1600200" y="0"/>
                </a:lnTo>
                <a:lnTo>
                  <a:pt x="1600200" y="900684"/>
                </a:lnTo>
                <a:lnTo>
                  <a:pt x="0" y="900684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9"/>
          <a:srcRect/>
          <a:stretch>
            <a:fillRect/>
          </a:stretch>
        </p:blipFill>
        <p:spPr bwMode="auto">
          <a:xfrm>
            <a:off x="7899400" y="1828800"/>
            <a:ext cx="1473200" cy="774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970201" y="1896117"/>
            <a:ext cx="148660" cy="6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14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25325" y="7379180"/>
            <a:ext cx="218796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3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446628"/>
            <a:ext cx="1353287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2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ELEMENTS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5407695"/>
            <a:ext cx="7017893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0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FOREGROUND IMAGES                                                                                                                              BACKGROUND TEXTURES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073" y="1595409"/>
            <a:ext cx="4280165" cy="33283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0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PRIMARY TYPOGRAPHY</a:t>
            </a:r>
          </a:p>
          <a:p>
            <a:pPr marL="127">
              <a:lnSpc>
                <a:spcPts val="2487"/>
              </a:lnSpc>
            </a:pPr>
            <a:r>
              <a:rPr lang="en-US" altLang="zh-CN" sz="1457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Trade Gothic Bold</a:t>
            </a:r>
          </a:p>
          <a:p>
            <a:pPr marL="127">
              <a:lnSpc>
                <a:spcPts val="2435"/>
              </a:lnSpc>
            </a:pPr>
            <a:r>
              <a:rPr lang="en-US" altLang="zh-CN" sz="1906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ABCDEFGHIJKLMNOPQRSTUVWXYZ</a:t>
            </a:r>
          </a:p>
          <a:p>
            <a:pPr marL="127">
              <a:lnSpc>
                <a:spcPts val="1906"/>
              </a:lnSpc>
            </a:pPr>
            <a:r>
              <a:rPr lang="en-US" altLang="zh-CN" sz="1906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abcdefghijklmnopqrstuvwxyz</a:t>
            </a:r>
          </a:p>
          <a:p>
            <a:pPr marL="127">
              <a:lnSpc>
                <a:spcPts val="2778"/>
              </a:lnSpc>
            </a:pPr>
            <a:r>
              <a:rPr lang="en-US" altLang="zh-CN" sz="10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SECONDARY TYPOGRAPHY (LIMITED USE)</a:t>
            </a:r>
          </a:p>
          <a:p>
            <a:pPr marL="127">
              <a:lnSpc>
                <a:spcPts val="1986"/>
              </a:lnSpc>
            </a:pPr>
            <a:r>
              <a:rPr lang="en-US" altLang="zh-CN" sz="1457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Trade Gothic Medium</a:t>
            </a:r>
          </a:p>
          <a:p>
            <a:pPr marL="127">
              <a:lnSpc>
                <a:spcPts val="2435"/>
              </a:lnSpc>
            </a:pPr>
            <a:r>
              <a:rPr lang="en-US" altLang="zh-CN" sz="1906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!"#$%&amp;'()*+,-./0123456789:</a:t>
            </a:r>
          </a:p>
          <a:p>
            <a:pPr marL="127">
              <a:lnSpc>
                <a:spcPts val="1906"/>
              </a:lnSpc>
            </a:pPr>
            <a:r>
              <a:rPr lang="en-US" altLang="zh-CN" sz="1906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ABCDEFGHIJKLMNOPQRSTUVWXYZ</a:t>
            </a:r>
          </a:p>
          <a:p>
            <a:pPr marL="127">
              <a:lnSpc>
                <a:spcPts val="2779"/>
              </a:lnSpc>
            </a:pPr>
            <a:r>
              <a:rPr lang="en-US" altLang="zh-CN" sz="10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BODY COPY TYPOGRAPHY</a:t>
            </a:r>
          </a:p>
          <a:p>
            <a:pPr marL="127">
              <a:lnSpc>
                <a:spcPts val="2116"/>
              </a:lnSpc>
            </a:pPr>
            <a:r>
              <a:rPr lang="en-US" altLang="zh-CN" sz="1457" dirty="0" b="0" i="0" smtClean="0">
                <a:solidFill>
                  <a:srgbClr val="000000"/>
                </a:solidFill>
                <a:latin typeface="Adobe Garamond Pro" pitchFamily="18" charset="0"/>
                <a:cs typeface="Adobe Garamond Pro" pitchFamily="18" charset="0"/>
              </a:rPr>
              <a:t>Adobe Garamond Regular</a:t>
            </a:r>
          </a:p>
          <a:p>
            <a:pPr marL="127">
              <a:lnSpc>
                <a:spcPts val="2475"/>
              </a:lnSpc>
            </a:pPr>
            <a:r>
              <a:rPr lang="en-US" altLang="zh-CN" sz="1906" dirty="0" b="0" i="0" smtClean="0">
                <a:solidFill>
                  <a:srgbClr val="000000"/>
                </a:solidFill>
                <a:latin typeface="Adobe Garamond Pro" pitchFamily="18" charset="0"/>
                <a:cs typeface="Adobe Garamond Pro" pitchFamily="18" charset="0"/>
              </a:rPr>
              <a:t>ABCDEFGHIJKLMNOPQRSTUVWXYZ</a:t>
            </a:r>
          </a:p>
          <a:p>
            <a:pPr marL="127">
              <a:lnSpc>
                <a:spcPts val="1906"/>
              </a:lnSpc>
            </a:pPr>
            <a:r>
              <a:rPr lang="en-US" altLang="zh-CN" sz="1906" dirty="0" b="0" i="0" smtClean="0">
                <a:solidFill>
                  <a:srgbClr val="000000"/>
                </a:solidFill>
                <a:latin typeface="Adobe Garamond Pro" pitchFamily="18" charset="0"/>
                <a:cs typeface="Adobe Garamond Pro" pitchFamily="18" charset="0"/>
              </a:rPr>
              <a:t>abcdefghijklmnopqrstuvwxyz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2700" y="6565900"/>
            <a:ext cx="762000" cy="7493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6565900"/>
            <a:ext cx="749300" cy="7493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33600" y="5727700"/>
            <a:ext cx="749300" cy="7366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82700" y="5727700"/>
            <a:ext cx="749300" cy="7366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" y="5727700"/>
            <a:ext cx="736600" cy="7366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7200" y="6578600"/>
            <a:ext cx="736600" cy="7366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21500" y="6565900"/>
            <a:ext cx="749300" cy="7493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747000" y="6565900"/>
            <a:ext cx="762000" cy="7493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83300" y="6565900"/>
            <a:ext cx="762000" cy="7493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921500" y="5715000"/>
            <a:ext cx="749300" cy="7493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747000" y="5715000"/>
            <a:ext cx="749300" cy="7493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070600" y="5715000"/>
            <a:ext cx="762000" cy="749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83300" y="1595394"/>
            <a:ext cx="885317" cy="1653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0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COLORS</a:t>
            </a:r>
          </a:p>
          <a:p>
            <a:pPr>
              <a:lnSpc>
                <a:spcPts val="249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Core Colors</a:t>
            </a:r>
          </a:p>
          <a:p>
            <a:pPr>
              <a:lnSpc>
                <a:spcPts val="953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Accent Colors</a:t>
            </a:r>
          </a:p>
        </p:txBody>
      </p:sp>
      <p:sp>
        <p:nvSpPr>
          <p:cNvPr id="4" name="Freeform 3"/>
          <p:cNvSpPr/>
          <p:nvPr/>
        </p:nvSpPr>
        <p:spPr>
          <a:xfrm>
            <a:off x="6087402" y="2166747"/>
            <a:ext cx="742048" cy="742061"/>
          </a:xfrm>
          <a:custGeom>
            <a:avLst/>
            <a:gdLst>
              <a:gd name="connsiteX0" fmla="*/ 742048 w 742048"/>
              <a:gd name="connsiteY0" fmla="*/ 742061 h 742061"/>
              <a:gd name="connsiteX1" fmla="*/ 0 w 742048"/>
              <a:gd name="connsiteY1" fmla="*/ 742061 h 742061"/>
              <a:gd name="connsiteX2" fmla="*/ 0 w 742048"/>
              <a:gd name="connsiteY2" fmla="*/ 0 h 742061"/>
              <a:gd name="connsiteX3" fmla="*/ 742048 w 742048"/>
              <a:gd name="connsiteY3" fmla="*/ 0 h 7420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42048" h="742061">
                <a:moveTo>
                  <a:pt x="742048" y="742061"/>
                </a:moveTo>
                <a:lnTo>
                  <a:pt x="0" y="742061"/>
                </a:lnTo>
                <a:lnTo>
                  <a:pt x="0" y="0"/>
                </a:lnTo>
                <a:lnTo>
                  <a:pt x="742048" y="0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87402" y="3348380"/>
            <a:ext cx="742048" cy="742061"/>
          </a:xfrm>
          <a:custGeom>
            <a:avLst/>
            <a:gdLst>
              <a:gd name="connsiteX0" fmla="*/ 742048 w 742048"/>
              <a:gd name="connsiteY0" fmla="*/ 742061 h 742061"/>
              <a:gd name="connsiteX1" fmla="*/ 0 w 742048"/>
              <a:gd name="connsiteY1" fmla="*/ 742061 h 742061"/>
              <a:gd name="connsiteX2" fmla="*/ 0 w 742048"/>
              <a:gd name="connsiteY2" fmla="*/ 0 h 742061"/>
              <a:gd name="connsiteX3" fmla="*/ 742048 w 742048"/>
              <a:gd name="connsiteY3" fmla="*/ 0 h 7420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42048" h="742061">
                <a:moveTo>
                  <a:pt x="742048" y="742061"/>
                </a:moveTo>
                <a:lnTo>
                  <a:pt x="0" y="742061"/>
                </a:lnTo>
                <a:lnTo>
                  <a:pt x="0" y="0"/>
                </a:lnTo>
                <a:lnTo>
                  <a:pt x="742048" y="0"/>
                </a:lnTo>
                <a:close/>
              </a:path>
            </a:pathLst>
          </a:custGeom>
          <a:solidFill>
            <a:srgbClr val="ffe411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62900" y="2166747"/>
            <a:ext cx="742048" cy="742061"/>
          </a:xfrm>
          <a:custGeom>
            <a:avLst/>
            <a:gdLst>
              <a:gd name="connsiteX0" fmla="*/ 742048 w 742048"/>
              <a:gd name="connsiteY0" fmla="*/ 742061 h 742061"/>
              <a:gd name="connsiteX1" fmla="*/ 0 w 742048"/>
              <a:gd name="connsiteY1" fmla="*/ 742061 h 742061"/>
              <a:gd name="connsiteX2" fmla="*/ 0 w 742048"/>
              <a:gd name="connsiteY2" fmla="*/ 0 h 742061"/>
              <a:gd name="connsiteX3" fmla="*/ 742048 w 742048"/>
              <a:gd name="connsiteY3" fmla="*/ 0 h 7420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42048" h="742061">
                <a:moveTo>
                  <a:pt x="742048" y="742061"/>
                </a:moveTo>
                <a:lnTo>
                  <a:pt x="0" y="742061"/>
                </a:lnTo>
                <a:lnTo>
                  <a:pt x="0" y="0"/>
                </a:lnTo>
                <a:lnTo>
                  <a:pt x="742048" y="0"/>
                </a:lnTo>
                <a:close/>
              </a:path>
            </a:pathLst>
          </a:custGeom>
          <a:solidFill>
            <a:srgbClr val="b4111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883400" y="2460760"/>
            <a:ext cx="962863" cy="16485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altLang="zh-CN" sz="800" dirty="0" b="1" i="0" smtClean="0">
                <a:solidFill>
                  <a:srgbClr val="6d6e70"/>
                </a:solidFill>
                <a:latin typeface="TradeGothic" pitchFamily="18" charset="0"/>
                <a:cs typeface="TradeGothic" pitchFamily="18" charset="0"/>
              </a:rPr>
              <a:t>CAPITAL ONE BLUE</a:t>
            </a:r>
          </a:p>
          <a:p>
            <a:pPr>
              <a:lnSpc>
                <a:spcPts val="959"/>
              </a:lnSpc>
            </a:pPr>
            <a:r>
              <a:rPr lang="en-US" altLang="zh-CN" sz="800" dirty="0" b="0" i="0" smtClean="0">
                <a:solidFill>
                  <a:srgbClr val="6d6e70"/>
                </a:solidFill>
                <a:latin typeface="TradeGothic" pitchFamily="18" charset="0"/>
                <a:cs typeface="TradeGothic" pitchFamily="18" charset="0"/>
              </a:rPr>
              <a:t>0-3 2955c</a:t>
            </a:r>
          </a:p>
          <a:p>
            <a:pPr>
              <a:lnSpc>
                <a:spcPts val="959"/>
              </a:lnSpc>
            </a:pPr>
            <a:r>
              <a:rPr lang="en-US" altLang="zh-CN" sz="800" dirty="0" b="0" i="0" smtClean="0">
                <a:solidFill>
                  <a:srgbClr val="6d6e70"/>
                </a:solidFill>
                <a:latin typeface="TradeGothic" pitchFamily="18" charset="0"/>
                <a:cs typeface="TradeGothic" pitchFamily="18" charset="0"/>
              </a:rPr>
              <a:t>#-9+ 100 45 0 37</a:t>
            </a:r>
          </a:p>
          <a:p>
            <a:pPr>
              <a:lnSpc>
                <a:spcPts val="960"/>
              </a:lnSpc>
            </a:pPr>
            <a:r>
              <a:rPr lang="en-US" altLang="zh-CN" sz="800" dirty="0" b="1" i="0" smtClean="0">
                <a:solidFill>
                  <a:srgbClr val="6d6e70"/>
                </a:solidFill>
                <a:latin typeface="TradeGothic" pitchFamily="18" charset="0"/>
                <a:cs typeface="TradeGothic" pitchFamily="18" charset="0"/>
              </a:rPr>
              <a:t>RGB 0 58 111</a:t>
            </a:r>
          </a:p>
          <a:p>
            <a:pPr marL="44501">
              <a:lnSpc>
                <a:spcPts val="6424"/>
              </a:lnSpc>
            </a:pPr>
            <a:r>
              <a:rPr lang="en-US" altLang="zh-CN" sz="800" dirty="0" b="1" i="0" smtClean="0">
                <a:solidFill>
                  <a:srgbClr val="6d6e70"/>
                </a:solidFill>
                <a:latin typeface="TradeGothic" pitchFamily="18" charset="0"/>
                <a:cs typeface="TradeGothic" pitchFamily="18" charset="0"/>
              </a:rPr>
              <a:t>ACCENT YELLOW</a:t>
            </a:r>
          </a:p>
          <a:p>
            <a:pPr marL="44501">
              <a:lnSpc>
                <a:spcPts val="959"/>
              </a:lnSpc>
            </a:pPr>
            <a:r>
              <a:rPr lang="en-US" altLang="zh-CN" sz="800" dirty="0" b="0" i="0" smtClean="0">
                <a:solidFill>
                  <a:srgbClr val="6d6e70"/>
                </a:solidFill>
                <a:latin typeface="TradeGothic" pitchFamily="18" charset="0"/>
                <a:cs typeface="TradeGothic" pitchFamily="18" charset="0"/>
              </a:rPr>
              <a:t>0-3 108c</a:t>
            </a:r>
          </a:p>
          <a:p>
            <a:pPr marL="44501">
              <a:lnSpc>
                <a:spcPts val="959"/>
              </a:lnSpc>
            </a:pPr>
            <a:r>
              <a:rPr lang="en-US" altLang="zh-CN" sz="800" dirty="0" b="0" i="0" smtClean="0">
                <a:solidFill>
                  <a:srgbClr val="6d6e70"/>
                </a:solidFill>
                <a:latin typeface="TradeGothic" pitchFamily="18" charset="0"/>
                <a:cs typeface="TradeGothic" pitchFamily="18" charset="0"/>
              </a:rPr>
              <a:t>#-9+ 0 6 95 0</a:t>
            </a:r>
          </a:p>
          <a:p>
            <a:pPr marL="44501">
              <a:lnSpc>
                <a:spcPts val="960"/>
              </a:lnSpc>
            </a:pPr>
            <a:r>
              <a:rPr lang="en-US" altLang="zh-CN" sz="800" dirty="0" b="1" i="0" smtClean="0">
                <a:solidFill>
                  <a:srgbClr val="6d6e70"/>
                </a:solidFill>
                <a:latin typeface="TradeGothic" pitchFamily="18" charset="0"/>
                <a:cs typeface="TradeGothic" pitchFamily="18" charset="0"/>
              </a:rPr>
              <a:t>RGB 255 229 18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63102" y="2460760"/>
            <a:ext cx="962965" cy="4671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altLang="zh-CN" sz="800" dirty="0" b="1" i="0" smtClean="0">
                <a:solidFill>
                  <a:srgbClr val="6d6e70"/>
                </a:solidFill>
                <a:latin typeface="TradeGothic" pitchFamily="18" charset="0"/>
                <a:cs typeface="TradeGothic" pitchFamily="18" charset="0"/>
              </a:rPr>
              <a:t>CAPITAL ONE RED</a:t>
            </a:r>
          </a:p>
          <a:p>
            <a:pPr marL="102">
              <a:lnSpc>
                <a:spcPts val="959"/>
              </a:lnSpc>
            </a:pPr>
            <a:r>
              <a:rPr lang="en-US" altLang="zh-CN" sz="800" dirty="0" b="0" i="0" smtClean="0">
                <a:solidFill>
                  <a:srgbClr val="6d6e70"/>
                </a:solidFill>
                <a:latin typeface="TradeGothic" pitchFamily="18" charset="0"/>
                <a:cs typeface="TradeGothic" pitchFamily="18" charset="0"/>
              </a:rPr>
              <a:t>0-3 1807c</a:t>
            </a:r>
          </a:p>
          <a:p>
            <a:pPr marL="102">
              <a:lnSpc>
                <a:spcPts val="959"/>
              </a:lnSpc>
            </a:pPr>
            <a:r>
              <a:rPr lang="en-US" altLang="zh-CN" sz="800" dirty="0" b="0" i="0" smtClean="0">
                <a:solidFill>
                  <a:srgbClr val="6d6e70"/>
                </a:solidFill>
                <a:latin typeface="TradeGothic" pitchFamily="18" charset="0"/>
                <a:cs typeface="TradeGothic" pitchFamily="18" charset="0"/>
              </a:rPr>
              <a:t>#-9+ 0 100 96 28</a:t>
            </a:r>
          </a:p>
          <a:p>
            <a:pPr marL="102">
              <a:lnSpc>
                <a:spcPts val="960"/>
              </a:lnSpc>
            </a:pPr>
            <a:r>
              <a:rPr lang="en-US" altLang="zh-CN" sz="800" dirty="0" b="1" i="0" smtClean="0">
                <a:solidFill>
                  <a:srgbClr val="6d6e70"/>
                </a:solidFill>
                <a:latin typeface="TradeGothic" pitchFamily="18" charset="0"/>
                <a:cs typeface="TradeGothic" pitchFamily="18" charset="0"/>
              </a:rPr>
              <a:t>RGB 161 40 48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864249"/>
            <a:ext cx="8764016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(OUSE3TYLEISCOMPOSEDOFFOURPRIMARYCOMPONENTSTYPOGRAPHY COLOR IMAGETEXTUREANDTONEOFVOICE0LUS AlFTHSUPER EXTRAPRIMARYCOMPONENT9OU </a:t>
            </a:r>
          </a:p>
          <a:p>
            <a:pPr>
              <a:lnSpc>
                <a:spcPts val="12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7HENWORKINGWITH(OUSE3TYLE ALSORELYONYOURCREATIVEINSTINCTSANDGOODJUDGMENT2EMEMBERTHIS ANDYOULLBEGOLDEN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25325" y="7379180"/>
            <a:ext cx="218796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3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3693" y="446628"/>
            <a:ext cx="1742211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2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COMPOSITION</a:t>
            </a:r>
          </a:p>
        </p:txBody>
      </p:sp>
      <p:sp>
        <p:nvSpPr>
          <p:cNvPr id="4" name="Freeform 3"/>
          <p:cNvSpPr/>
          <p:nvPr/>
        </p:nvSpPr>
        <p:spPr>
          <a:xfrm>
            <a:off x="438074" y="1409014"/>
            <a:ext cx="4302252" cy="5513832"/>
          </a:xfrm>
          <a:custGeom>
            <a:avLst/>
            <a:gdLst>
              <a:gd name="connsiteX0" fmla="*/ 0 w 4302252"/>
              <a:gd name="connsiteY0" fmla="*/ 0 h 5513832"/>
              <a:gd name="connsiteX1" fmla="*/ 4302252 w 4302252"/>
              <a:gd name="connsiteY1" fmla="*/ 0 h 5513832"/>
              <a:gd name="connsiteX2" fmla="*/ 4302252 w 4302252"/>
              <a:gd name="connsiteY2" fmla="*/ 5513832 h 5513832"/>
              <a:gd name="connsiteX3" fmla="*/ 0 w 4302252"/>
              <a:gd name="connsiteY3" fmla="*/ 5513832 h 5513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302252" h="5513832">
                <a:moveTo>
                  <a:pt x="0" y="0"/>
                </a:moveTo>
                <a:lnTo>
                  <a:pt x="4302252" y="0"/>
                </a:lnTo>
                <a:lnTo>
                  <a:pt x="4302252" y="5513832"/>
                </a:lnTo>
                <a:lnTo>
                  <a:pt x="0" y="5513832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3220" y="1433144"/>
            <a:ext cx="4161371" cy="5376507"/>
          </a:xfrm>
          <a:custGeom>
            <a:avLst/>
            <a:gdLst>
              <a:gd name="connsiteX0" fmla="*/ 4161371 w 4161371"/>
              <a:gd name="connsiteY0" fmla="*/ 5376507 h 5376507"/>
              <a:gd name="connsiteX1" fmla="*/ 0 w 4161371"/>
              <a:gd name="connsiteY1" fmla="*/ 5376507 h 5376507"/>
              <a:gd name="connsiteX2" fmla="*/ 0 w 4161371"/>
              <a:gd name="connsiteY2" fmla="*/ 0 h 5376507"/>
              <a:gd name="connsiteX3" fmla="*/ 4161371 w 4161371"/>
              <a:gd name="connsiteY3" fmla="*/ 0 h 53765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161371" h="5376507">
                <a:moveTo>
                  <a:pt x="4161371" y="5376507"/>
                </a:moveTo>
                <a:lnTo>
                  <a:pt x="0" y="5376507"/>
                </a:lnTo>
                <a:lnTo>
                  <a:pt x="0" y="0"/>
                </a:lnTo>
                <a:lnTo>
                  <a:pt x="4161371" y="0"/>
                </a:lnTo>
                <a:close/>
              </a:path>
            </a:pathLst>
          </a:custGeom>
          <a:solidFill>
            <a:srgbClr val="c1c1c2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2356" y="1443419"/>
            <a:ext cx="4156215" cy="5361800"/>
          </a:xfrm>
          <a:custGeom>
            <a:avLst/>
            <a:gdLst>
              <a:gd name="connsiteX0" fmla="*/ 0 w 4156215"/>
              <a:gd name="connsiteY0" fmla="*/ 5361800 h 5361800"/>
              <a:gd name="connsiteX1" fmla="*/ 4156215 w 4156215"/>
              <a:gd name="connsiteY1" fmla="*/ 5361800 h 5361800"/>
              <a:gd name="connsiteX2" fmla="*/ 4156215 w 4156215"/>
              <a:gd name="connsiteY2" fmla="*/ 0 h 5361800"/>
              <a:gd name="connsiteX3" fmla="*/ 0 w 4156215"/>
              <a:gd name="connsiteY3" fmla="*/ 0 h 536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156215" h="5361800">
                <a:moveTo>
                  <a:pt x="0" y="5361800"/>
                </a:moveTo>
                <a:lnTo>
                  <a:pt x="4156215" y="5361800"/>
                </a:lnTo>
                <a:lnTo>
                  <a:pt x="415621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0300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29887" y="1537168"/>
            <a:ext cx="4520061" cy="16818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622"/>
              </a:lnSpc>
            </a:pPr>
            <a:r>
              <a:rPr lang="en-US" altLang="zh-CN" sz="6622" dirty="0" b="1" i="0" smtClean="0">
                <a:solidFill>
                  <a:srgbClr val="fbfbfb"/>
                </a:solidFill>
                <a:latin typeface="TradeGothic" pitchFamily="18" charset="0"/>
                <a:cs typeface="TradeGothic" pitchFamily="18" charset="0"/>
              </a:rPr>
              <a:t>THIS IS THE </a:t>
            </a:r>
          </a:p>
          <a:p>
            <a:pPr>
              <a:lnSpc>
                <a:spcPts val="6622"/>
              </a:lnSpc>
            </a:pPr>
            <a:r>
              <a:rPr lang="en-US" altLang="zh-CN" sz="6622" dirty="0" b="1" i="0" smtClean="0">
                <a:solidFill>
                  <a:srgbClr val="fbfbfb"/>
                </a:solidFill>
                <a:latin typeface="TradeGothic" pitchFamily="18" charset="0"/>
                <a:cs typeface="TradeGothic" pitchFamily="18" charset="0"/>
              </a:rPr>
              <a:t>HEADLINE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2139" y="4500439"/>
            <a:ext cx="1402563" cy="3683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3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THIS IS THE BODY </a:t>
            </a:r>
          </a:p>
          <a:p>
            <a:pPr>
              <a:lnSpc>
                <a:spcPts val="1600"/>
              </a:lnSpc>
            </a:pPr>
            <a:r>
              <a:rPr lang="en-US" altLang="zh-CN" sz="13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COPY.</a:t>
            </a:r>
          </a:p>
        </p:txBody>
      </p:sp>
      <p:sp>
        <p:nvSpPr>
          <p:cNvPr id="4" name="Freeform 3"/>
          <p:cNvSpPr/>
          <p:nvPr/>
        </p:nvSpPr>
        <p:spPr>
          <a:xfrm>
            <a:off x="438074" y="2146719"/>
            <a:ext cx="3877056" cy="4777740"/>
          </a:xfrm>
          <a:custGeom>
            <a:avLst/>
            <a:gdLst>
              <a:gd name="connsiteX0" fmla="*/ 0 w 3877056"/>
              <a:gd name="connsiteY0" fmla="*/ 0 h 4777740"/>
              <a:gd name="connsiteX1" fmla="*/ 3877056 w 3877056"/>
              <a:gd name="connsiteY1" fmla="*/ 0 h 4777740"/>
              <a:gd name="connsiteX2" fmla="*/ 3877056 w 3877056"/>
              <a:gd name="connsiteY2" fmla="*/ 4777740 h 4777740"/>
              <a:gd name="connsiteX3" fmla="*/ 0 w 3877056"/>
              <a:gd name="connsiteY3" fmla="*/ 4777740 h 47777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877056" h="4777740">
                <a:moveTo>
                  <a:pt x="0" y="0"/>
                </a:moveTo>
                <a:lnTo>
                  <a:pt x="3877056" y="0"/>
                </a:lnTo>
                <a:lnTo>
                  <a:pt x="3877056" y="4777740"/>
                </a:lnTo>
                <a:lnTo>
                  <a:pt x="0" y="477774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224" y="2166283"/>
            <a:ext cx="3733800" cy="46355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3390118" y="6017970"/>
            <a:ext cx="935210" cy="482462"/>
          </a:xfrm>
          <a:custGeom>
            <a:avLst/>
            <a:gdLst>
              <a:gd name="connsiteX0" fmla="*/ 925152 w 935210"/>
              <a:gd name="connsiteY0" fmla="*/ 44831 h 482462"/>
              <a:gd name="connsiteX1" fmla="*/ 7564 w 935210"/>
              <a:gd name="connsiteY1" fmla="*/ 88773 h 482462"/>
              <a:gd name="connsiteX2" fmla="*/ 1785 w 935210"/>
              <a:gd name="connsiteY2" fmla="*/ 90030 h 482462"/>
              <a:gd name="connsiteX3" fmla="*/ 33 w 935210"/>
              <a:gd name="connsiteY3" fmla="*/ 92557 h 482462"/>
              <a:gd name="connsiteX4" fmla="*/ 2560 w 935210"/>
              <a:gd name="connsiteY4" fmla="*/ 94335 h 482462"/>
              <a:gd name="connsiteX5" fmla="*/ 8250 w 935210"/>
              <a:gd name="connsiteY5" fmla="*/ 93205 h 482462"/>
              <a:gd name="connsiteX6" fmla="*/ 729660 w 935210"/>
              <a:gd name="connsiteY6" fmla="*/ 97066 h 482462"/>
              <a:gd name="connsiteX7" fmla="*/ 718523 w 935210"/>
              <a:gd name="connsiteY7" fmla="*/ 202501 h 482462"/>
              <a:gd name="connsiteX8" fmla="*/ 754032 w 935210"/>
              <a:gd name="connsiteY8" fmla="*/ 253416 h 482462"/>
              <a:gd name="connsiteX9" fmla="*/ 925152 w 935210"/>
              <a:gd name="connsiteY9" fmla="*/ 44831 h 482462"/>
              <a:gd name="connsiteX10" fmla="*/ 549498 w 935210"/>
              <a:gd name="connsiteY10" fmla="*/ 348945 h 482462"/>
              <a:gd name="connsiteX11" fmla="*/ 549295 w 935210"/>
              <a:gd name="connsiteY11" fmla="*/ 349072 h 482462"/>
              <a:gd name="connsiteX12" fmla="*/ 351340 w 935210"/>
              <a:gd name="connsiteY12" fmla="*/ 476859 h 482462"/>
              <a:gd name="connsiteX13" fmla="*/ 348470 w 935210"/>
              <a:gd name="connsiteY13" fmla="*/ 478510 h 482462"/>
              <a:gd name="connsiteX14" fmla="*/ 347949 w 935210"/>
              <a:gd name="connsiteY14" fmla="*/ 481508 h 482462"/>
              <a:gd name="connsiteX15" fmla="*/ 350946 w 935210"/>
              <a:gd name="connsiteY15" fmla="*/ 482054 h 482462"/>
              <a:gd name="connsiteX16" fmla="*/ 353398 w 935210"/>
              <a:gd name="connsiteY16" fmla="*/ 480771 h 482462"/>
              <a:gd name="connsiteX17" fmla="*/ 557804 w 935210"/>
              <a:gd name="connsiteY17" fmla="*/ 370853 h 482462"/>
              <a:gd name="connsiteX18" fmla="*/ 558909 w 935210"/>
              <a:gd name="connsiteY18" fmla="*/ 370230 h 482462"/>
              <a:gd name="connsiteX19" fmla="*/ 549498 w 935210"/>
              <a:gd name="connsiteY19" fmla="*/ 348945 h 482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935210" h="482462">
                <a:moveTo>
                  <a:pt x="925152" y="44831"/>
                </a:moveTo>
                <a:cubicBezTo>
                  <a:pt x="834956" y="-54674"/>
                  <a:pt x="254426" y="34849"/>
                  <a:pt x="7564" y="88773"/>
                </a:cubicBezTo>
                <a:lnTo>
                  <a:pt x="1785" y="90030"/>
                </a:lnTo>
                <a:cubicBezTo>
                  <a:pt x="592" y="90208"/>
                  <a:pt x="-170" y="91364"/>
                  <a:pt x="33" y="92557"/>
                </a:cubicBezTo>
                <a:cubicBezTo>
                  <a:pt x="223" y="93751"/>
                  <a:pt x="1341" y="94513"/>
                  <a:pt x="2560" y="94335"/>
                </a:cubicBezTo>
                <a:lnTo>
                  <a:pt x="8250" y="93205"/>
                </a:lnTo>
                <a:cubicBezTo>
                  <a:pt x="212783" y="56794"/>
                  <a:pt x="638119" y="6299"/>
                  <a:pt x="729660" y="97066"/>
                </a:cubicBezTo>
                <a:cubicBezTo>
                  <a:pt x="757575" y="124727"/>
                  <a:pt x="750920" y="160426"/>
                  <a:pt x="718523" y="202501"/>
                </a:cubicBezTo>
                <a:cubicBezTo>
                  <a:pt x="735985" y="213703"/>
                  <a:pt x="748431" y="231356"/>
                  <a:pt x="754032" y="253416"/>
                </a:cubicBezTo>
                <a:cubicBezTo>
                  <a:pt x="880422" y="169342"/>
                  <a:pt x="965334" y="89179"/>
                  <a:pt x="925152" y="44831"/>
                </a:cubicBezTo>
                <a:moveTo>
                  <a:pt x="549498" y="348945"/>
                </a:moveTo>
                <a:cubicBezTo>
                  <a:pt x="549435" y="348996"/>
                  <a:pt x="549371" y="349021"/>
                  <a:pt x="549295" y="349072"/>
                </a:cubicBezTo>
                <a:cubicBezTo>
                  <a:pt x="492082" y="389598"/>
                  <a:pt x="424264" y="432155"/>
                  <a:pt x="351340" y="476859"/>
                </a:cubicBezTo>
                <a:lnTo>
                  <a:pt x="348470" y="478510"/>
                </a:lnTo>
                <a:cubicBezTo>
                  <a:pt x="347467" y="479184"/>
                  <a:pt x="347225" y="480568"/>
                  <a:pt x="347949" y="481508"/>
                </a:cubicBezTo>
                <a:cubicBezTo>
                  <a:pt x="348610" y="482524"/>
                  <a:pt x="349969" y="482765"/>
                  <a:pt x="350946" y="482054"/>
                </a:cubicBezTo>
                <a:lnTo>
                  <a:pt x="353398" y="480771"/>
                </a:lnTo>
                <a:cubicBezTo>
                  <a:pt x="415247" y="448488"/>
                  <a:pt x="486290" y="410159"/>
                  <a:pt x="557804" y="370853"/>
                </a:cubicBezTo>
                <a:cubicBezTo>
                  <a:pt x="558185" y="370637"/>
                  <a:pt x="558579" y="370433"/>
                  <a:pt x="558909" y="370230"/>
                </a:cubicBezTo>
                <a:cubicBezTo>
                  <a:pt x="554972" y="363779"/>
                  <a:pt x="551759" y="356705"/>
                  <a:pt x="549498" y="34894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05470" y="6480852"/>
            <a:ext cx="133718" cy="124473"/>
          </a:xfrm>
          <a:custGeom>
            <a:avLst/>
            <a:gdLst>
              <a:gd name="connsiteX0" fmla="*/ 94132 w 133718"/>
              <a:gd name="connsiteY0" fmla="*/ 63678 h 124473"/>
              <a:gd name="connsiteX1" fmla="*/ 120409 w 133718"/>
              <a:gd name="connsiteY1" fmla="*/ 124473 h 124473"/>
              <a:gd name="connsiteX2" fmla="*/ 75159 w 133718"/>
              <a:gd name="connsiteY2" fmla="*/ 124473 h 124473"/>
              <a:gd name="connsiteX3" fmla="*/ 61112 w 133718"/>
              <a:gd name="connsiteY3" fmla="*/ 87274 h 124473"/>
              <a:gd name="connsiteX4" fmla="*/ 48031 w 133718"/>
              <a:gd name="connsiteY4" fmla="*/ 98870 h 124473"/>
              <a:gd name="connsiteX5" fmla="*/ 43269 w 133718"/>
              <a:gd name="connsiteY5" fmla="*/ 124473 h 124473"/>
              <a:gd name="connsiteX6" fmla="*/ 0 w 133718"/>
              <a:gd name="connsiteY6" fmla="*/ 124473 h 124473"/>
              <a:gd name="connsiteX7" fmla="*/ 23152 w 133718"/>
              <a:gd name="connsiteY7" fmla="*/ 0 h 124473"/>
              <a:gd name="connsiteX8" fmla="*/ 66434 w 133718"/>
              <a:gd name="connsiteY8" fmla="*/ 0 h 124473"/>
              <a:gd name="connsiteX9" fmla="*/ 53924 w 133718"/>
              <a:gd name="connsiteY9" fmla="*/ 67120 h 124473"/>
              <a:gd name="connsiteX10" fmla="*/ 65240 w 133718"/>
              <a:gd name="connsiteY10" fmla="*/ 56782 h 124473"/>
              <a:gd name="connsiteX11" fmla="*/ 96139 w 133718"/>
              <a:gd name="connsiteY11" fmla="*/ 31750 h 124473"/>
              <a:gd name="connsiteX12" fmla="*/ 133718 w 133718"/>
              <a:gd name="connsiteY12" fmla="*/ 31750 h 124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33718" h="124473">
                <a:moveTo>
                  <a:pt x="94132" y="63678"/>
                </a:moveTo>
                <a:lnTo>
                  <a:pt x="120409" y="124473"/>
                </a:lnTo>
                <a:lnTo>
                  <a:pt x="75159" y="124473"/>
                </a:lnTo>
                <a:lnTo>
                  <a:pt x="61112" y="87274"/>
                </a:lnTo>
                <a:lnTo>
                  <a:pt x="48031" y="98870"/>
                </a:lnTo>
                <a:lnTo>
                  <a:pt x="43269" y="124473"/>
                </a:lnTo>
                <a:lnTo>
                  <a:pt x="0" y="124473"/>
                </a:lnTo>
                <a:lnTo>
                  <a:pt x="23152" y="0"/>
                </a:lnTo>
                <a:lnTo>
                  <a:pt x="66434" y="0"/>
                </a:lnTo>
                <a:lnTo>
                  <a:pt x="53924" y="67120"/>
                </a:lnTo>
                <a:lnTo>
                  <a:pt x="65240" y="56782"/>
                </a:lnTo>
                <a:lnTo>
                  <a:pt x="96139" y="31750"/>
                </a:lnTo>
                <a:lnTo>
                  <a:pt x="133718" y="3175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83215" y="6510785"/>
            <a:ext cx="121539" cy="94539"/>
          </a:xfrm>
          <a:custGeom>
            <a:avLst/>
            <a:gdLst>
              <a:gd name="connsiteX0" fmla="*/ 17259 w 121539"/>
              <a:gd name="connsiteY0" fmla="*/ 1816 h 94539"/>
              <a:gd name="connsiteX1" fmla="*/ 58115 w 121539"/>
              <a:gd name="connsiteY1" fmla="*/ 1816 h 94539"/>
              <a:gd name="connsiteX2" fmla="*/ 55702 w 121539"/>
              <a:gd name="connsiteY2" fmla="*/ 14884 h 94539"/>
              <a:gd name="connsiteX3" fmla="*/ 56159 w 121539"/>
              <a:gd name="connsiteY3" fmla="*/ 14884 h 94539"/>
              <a:gd name="connsiteX4" fmla="*/ 90576 w 121539"/>
              <a:gd name="connsiteY4" fmla="*/ 0 h 94539"/>
              <a:gd name="connsiteX5" fmla="*/ 117856 w 121539"/>
              <a:gd name="connsiteY5" fmla="*/ 9614 h 94539"/>
              <a:gd name="connsiteX6" fmla="*/ 119698 w 121539"/>
              <a:gd name="connsiteY6" fmla="*/ 37376 h 94539"/>
              <a:gd name="connsiteX7" fmla="*/ 109055 w 121539"/>
              <a:gd name="connsiteY7" fmla="*/ 94539 h 94539"/>
              <a:gd name="connsiteX8" fmla="*/ 65773 w 121539"/>
              <a:gd name="connsiteY8" fmla="*/ 94539 h 94539"/>
              <a:gd name="connsiteX9" fmla="*/ 76251 w 121539"/>
              <a:gd name="connsiteY9" fmla="*/ 38290 h 94539"/>
              <a:gd name="connsiteX10" fmla="*/ 69342 w 121539"/>
              <a:gd name="connsiteY10" fmla="*/ 24867 h 94539"/>
              <a:gd name="connsiteX11" fmla="*/ 53226 w 121539"/>
              <a:gd name="connsiteY11" fmla="*/ 40996 h 94539"/>
              <a:gd name="connsiteX12" fmla="*/ 43282 w 121539"/>
              <a:gd name="connsiteY12" fmla="*/ 94539 h 94539"/>
              <a:gd name="connsiteX13" fmla="*/ 0 w 121539"/>
              <a:gd name="connsiteY13" fmla="*/ 94539 h 94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21539" h="94539">
                <a:moveTo>
                  <a:pt x="17259" y="1816"/>
                </a:moveTo>
                <a:lnTo>
                  <a:pt x="58115" y="1816"/>
                </a:lnTo>
                <a:lnTo>
                  <a:pt x="55702" y="14884"/>
                </a:lnTo>
                <a:lnTo>
                  <a:pt x="56159" y="14884"/>
                </a:lnTo>
                <a:cubicBezTo>
                  <a:pt x="63335" y="4356"/>
                  <a:pt x="77038" y="0"/>
                  <a:pt x="90576" y="0"/>
                </a:cubicBezTo>
                <a:cubicBezTo>
                  <a:pt x="101067" y="0"/>
                  <a:pt x="112636" y="2540"/>
                  <a:pt x="117856" y="9614"/>
                </a:cubicBezTo>
                <a:cubicBezTo>
                  <a:pt x="123431" y="17221"/>
                  <a:pt x="121488" y="27775"/>
                  <a:pt x="119698" y="37376"/>
                </a:cubicBezTo>
                <a:lnTo>
                  <a:pt x="109055" y="94539"/>
                </a:lnTo>
                <a:lnTo>
                  <a:pt x="65773" y="94539"/>
                </a:lnTo>
                <a:lnTo>
                  <a:pt x="76251" y="38290"/>
                </a:lnTo>
                <a:cubicBezTo>
                  <a:pt x="77305" y="32664"/>
                  <a:pt x="78765" y="24867"/>
                  <a:pt x="69342" y="24867"/>
                </a:cubicBezTo>
                <a:cubicBezTo>
                  <a:pt x="57328" y="24867"/>
                  <a:pt x="54661" y="33388"/>
                  <a:pt x="53226" y="40996"/>
                </a:cubicBezTo>
                <a:lnTo>
                  <a:pt x="43282" y="94539"/>
                </a:lnTo>
                <a:lnTo>
                  <a:pt x="0" y="9453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49515" y="6511933"/>
            <a:ext cx="127000" cy="889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3915120" y="6480854"/>
            <a:ext cx="139029" cy="124473"/>
          </a:xfrm>
          <a:custGeom>
            <a:avLst/>
            <a:gdLst>
              <a:gd name="connsiteX0" fmla="*/ 75032 w 139029"/>
              <a:gd name="connsiteY0" fmla="*/ 47701 h 124473"/>
              <a:gd name="connsiteX1" fmla="*/ 88341 w 139029"/>
              <a:gd name="connsiteY1" fmla="*/ 45352 h 124473"/>
              <a:gd name="connsiteX2" fmla="*/ 94247 w 139029"/>
              <a:gd name="connsiteY2" fmla="*/ 37173 h 124473"/>
              <a:gd name="connsiteX3" fmla="*/ 78283 w 139029"/>
              <a:gd name="connsiteY3" fmla="*/ 26657 h 124473"/>
              <a:gd name="connsiteX4" fmla="*/ 60376 w 139029"/>
              <a:gd name="connsiteY4" fmla="*/ 26657 h 124473"/>
              <a:gd name="connsiteX5" fmla="*/ 56464 w 139029"/>
              <a:gd name="connsiteY5" fmla="*/ 47701 h 124473"/>
              <a:gd name="connsiteX7" fmla="*/ 67208 w 139029"/>
              <a:gd name="connsiteY7" fmla="*/ 96698 h 124473"/>
              <a:gd name="connsiteX8" fmla="*/ 81001 w 139029"/>
              <a:gd name="connsiteY8" fmla="*/ 94348 h 124473"/>
              <a:gd name="connsiteX9" fmla="*/ 88062 w 139029"/>
              <a:gd name="connsiteY9" fmla="*/ 85623 h 124473"/>
              <a:gd name="connsiteX10" fmla="*/ 82677 w 139029"/>
              <a:gd name="connsiteY10" fmla="*/ 75832 h 124473"/>
              <a:gd name="connsiteX11" fmla="*/ 69660 w 139029"/>
              <a:gd name="connsiteY11" fmla="*/ 74206 h 124473"/>
              <a:gd name="connsiteX12" fmla="*/ 51524 w 139029"/>
              <a:gd name="connsiteY12" fmla="*/ 74206 h 124473"/>
              <a:gd name="connsiteX13" fmla="*/ 47320 w 139029"/>
              <a:gd name="connsiteY13" fmla="*/ 96698 h 124473"/>
              <a:gd name="connsiteX15" fmla="*/ 23165 w 139029"/>
              <a:gd name="connsiteY15" fmla="*/ 0 h 124473"/>
              <a:gd name="connsiteX16" fmla="*/ 96368 w 139029"/>
              <a:gd name="connsiteY16" fmla="*/ 0 h 124473"/>
              <a:gd name="connsiteX17" fmla="*/ 127521 w 139029"/>
              <a:gd name="connsiteY17" fmla="*/ 6350 h 124473"/>
              <a:gd name="connsiteX18" fmla="*/ 138570 w 139029"/>
              <a:gd name="connsiteY18" fmla="*/ 32652 h 124473"/>
              <a:gd name="connsiteX19" fmla="*/ 108204 w 139029"/>
              <a:gd name="connsiteY19" fmla="*/ 59690 h 124473"/>
              <a:gd name="connsiteX20" fmla="*/ 108128 w 139029"/>
              <a:gd name="connsiteY20" fmla="*/ 60058 h 124473"/>
              <a:gd name="connsiteX21" fmla="*/ 131902 w 139029"/>
              <a:gd name="connsiteY21" fmla="*/ 88354 h 124473"/>
              <a:gd name="connsiteX22" fmla="*/ 111227 w 139029"/>
              <a:gd name="connsiteY22" fmla="*/ 117412 h 124473"/>
              <a:gd name="connsiteX23" fmla="*/ 68605 w 139029"/>
              <a:gd name="connsiteY23" fmla="*/ 124473 h 124473"/>
              <a:gd name="connsiteX24" fmla="*/ 0 w 139029"/>
              <a:gd name="connsiteY24" fmla="*/ 124473 h 124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9029" h="124473">
                <a:moveTo>
                  <a:pt x="75032" y="47701"/>
                </a:moveTo>
                <a:cubicBezTo>
                  <a:pt x="79400" y="47701"/>
                  <a:pt x="84607" y="47917"/>
                  <a:pt x="88341" y="45352"/>
                </a:cubicBezTo>
                <a:cubicBezTo>
                  <a:pt x="91592" y="43167"/>
                  <a:pt x="93713" y="40094"/>
                  <a:pt x="94247" y="37173"/>
                </a:cubicBezTo>
                <a:cubicBezTo>
                  <a:pt x="95974" y="27927"/>
                  <a:pt x="87020" y="26657"/>
                  <a:pt x="78283" y="26657"/>
                </a:cubicBezTo>
                <a:lnTo>
                  <a:pt x="60376" y="26657"/>
                </a:lnTo>
                <a:lnTo>
                  <a:pt x="56464" y="47701"/>
                </a:lnTo>
                <a:moveTo>
                  <a:pt x="67208" y="96698"/>
                </a:moveTo>
                <a:cubicBezTo>
                  <a:pt x="71793" y="96698"/>
                  <a:pt x="76797" y="96876"/>
                  <a:pt x="81001" y="94348"/>
                </a:cubicBezTo>
                <a:cubicBezTo>
                  <a:pt x="84646" y="92354"/>
                  <a:pt x="87414" y="89078"/>
                  <a:pt x="88062" y="85623"/>
                </a:cubicBezTo>
                <a:cubicBezTo>
                  <a:pt x="88837" y="81458"/>
                  <a:pt x="86728" y="77648"/>
                  <a:pt x="82677" y="75832"/>
                </a:cubicBezTo>
                <a:cubicBezTo>
                  <a:pt x="79058" y="74206"/>
                  <a:pt x="73812" y="74206"/>
                  <a:pt x="69660" y="74206"/>
                </a:cubicBezTo>
                <a:lnTo>
                  <a:pt x="51524" y="74206"/>
                </a:lnTo>
                <a:lnTo>
                  <a:pt x="47320" y="96698"/>
                </a:lnTo>
                <a:moveTo>
                  <a:pt x="23165" y="0"/>
                </a:moveTo>
                <a:lnTo>
                  <a:pt x="96368" y="0"/>
                </a:lnTo>
                <a:cubicBezTo>
                  <a:pt x="107747" y="0"/>
                  <a:pt x="119151" y="711"/>
                  <a:pt x="127521" y="6350"/>
                </a:cubicBezTo>
                <a:cubicBezTo>
                  <a:pt x="136462" y="12306"/>
                  <a:pt x="140462" y="22479"/>
                  <a:pt x="138570" y="32652"/>
                </a:cubicBezTo>
                <a:cubicBezTo>
                  <a:pt x="136144" y="45720"/>
                  <a:pt x="124028" y="56782"/>
                  <a:pt x="108204" y="59690"/>
                </a:cubicBezTo>
                <a:lnTo>
                  <a:pt x="108128" y="60058"/>
                </a:lnTo>
                <a:cubicBezTo>
                  <a:pt x="124917" y="62598"/>
                  <a:pt x="134684" y="73482"/>
                  <a:pt x="131902" y="88354"/>
                </a:cubicBezTo>
                <a:cubicBezTo>
                  <a:pt x="129934" y="99060"/>
                  <a:pt x="123114" y="111036"/>
                  <a:pt x="111227" y="117412"/>
                </a:cubicBezTo>
                <a:cubicBezTo>
                  <a:pt x="98349" y="124295"/>
                  <a:pt x="82156" y="124473"/>
                  <a:pt x="68605" y="124473"/>
                </a:cubicBezTo>
                <a:lnTo>
                  <a:pt x="0" y="124473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0093" y="6281304"/>
            <a:ext cx="111404" cy="133871"/>
          </a:xfrm>
          <a:custGeom>
            <a:avLst/>
            <a:gdLst>
              <a:gd name="connsiteX0" fmla="*/ 95236 w 111404"/>
              <a:gd name="connsiteY0" fmla="*/ 90602 h 133871"/>
              <a:gd name="connsiteX1" fmla="*/ 99579 w 111404"/>
              <a:gd name="connsiteY1" fmla="*/ 93548 h 133871"/>
              <a:gd name="connsiteX2" fmla="*/ 40042 w 111404"/>
              <a:gd name="connsiteY2" fmla="*/ 133871 h 133871"/>
              <a:gd name="connsiteX3" fmla="*/ 50 w 111404"/>
              <a:gd name="connsiteY3" fmla="*/ 92735 h 133871"/>
              <a:gd name="connsiteX4" fmla="*/ 80250 w 111404"/>
              <a:gd name="connsiteY4" fmla="*/ 0 h 133871"/>
              <a:gd name="connsiteX5" fmla="*/ 111378 w 111404"/>
              <a:gd name="connsiteY5" fmla="*/ 23978 h 133871"/>
              <a:gd name="connsiteX6" fmla="*/ 23659 w 111404"/>
              <a:gd name="connsiteY6" fmla="*/ 74676 h 133871"/>
              <a:gd name="connsiteX7" fmla="*/ 22313 w 111404"/>
              <a:gd name="connsiteY7" fmla="*/ 88811 h 133871"/>
              <a:gd name="connsiteX8" fmla="*/ 52335 w 111404"/>
              <a:gd name="connsiteY8" fmla="*/ 117983 h 133871"/>
              <a:gd name="connsiteX9" fmla="*/ 95236 w 111404"/>
              <a:gd name="connsiteY9" fmla="*/ 90602 h 133871"/>
              <a:gd name="connsiteX10" fmla="*/ 90423 w 111404"/>
              <a:gd name="connsiteY10" fmla="*/ 21565 h 133871"/>
              <a:gd name="connsiteX11" fmla="*/ 76237 w 111404"/>
              <a:gd name="connsiteY11" fmla="*/ 6452 h 133871"/>
              <a:gd name="connsiteX12" fmla="*/ 25716 w 111404"/>
              <a:gd name="connsiteY12" fmla="*/ 68262 h 133871"/>
              <a:gd name="connsiteX13" fmla="*/ 90423 w 111404"/>
              <a:gd name="connsiteY13" fmla="*/ 21565 h 133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11404" h="133871">
                <a:moveTo>
                  <a:pt x="95236" y="90602"/>
                </a:moveTo>
                <a:lnTo>
                  <a:pt x="99579" y="93548"/>
                </a:lnTo>
                <a:cubicBezTo>
                  <a:pt x="88632" y="115888"/>
                  <a:pt x="66280" y="133871"/>
                  <a:pt x="40042" y="133871"/>
                </a:cubicBezTo>
                <a:cubicBezTo>
                  <a:pt x="18592" y="133871"/>
                  <a:pt x="977" y="119583"/>
                  <a:pt x="50" y="92735"/>
                </a:cubicBezTo>
                <a:cubicBezTo>
                  <a:pt x="-1703" y="44679"/>
                  <a:pt x="43357" y="0"/>
                  <a:pt x="80250" y="0"/>
                </a:cubicBezTo>
                <a:cubicBezTo>
                  <a:pt x="96049" y="0"/>
                  <a:pt x="110730" y="6934"/>
                  <a:pt x="111378" y="23978"/>
                </a:cubicBezTo>
                <a:cubicBezTo>
                  <a:pt x="112749" y="62179"/>
                  <a:pt x="59041" y="73863"/>
                  <a:pt x="23659" y="74676"/>
                </a:cubicBezTo>
                <a:cubicBezTo>
                  <a:pt x="22554" y="78664"/>
                  <a:pt x="22122" y="82690"/>
                  <a:pt x="22313" y="88811"/>
                </a:cubicBezTo>
                <a:cubicBezTo>
                  <a:pt x="22897" y="104648"/>
                  <a:pt x="32511" y="117983"/>
                  <a:pt x="52335" y="117983"/>
                </a:cubicBezTo>
                <a:cubicBezTo>
                  <a:pt x="69455" y="117983"/>
                  <a:pt x="86600" y="104178"/>
                  <a:pt x="95236" y="90602"/>
                </a:cubicBezTo>
                <a:moveTo>
                  <a:pt x="90423" y="21565"/>
                </a:moveTo>
                <a:cubicBezTo>
                  <a:pt x="90118" y="12522"/>
                  <a:pt x="85597" y="6452"/>
                  <a:pt x="76237" y="6452"/>
                </a:cubicBezTo>
                <a:cubicBezTo>
                  <a:pt x="53745" y="6452"/>
                  <a:pt x="29856" y="50495"/>
                  <a:pt x="25716" y="68262"/>
                </a:cubicBezTo>
                <a:cubicBezTo>
                  <a:pt x="62610" y="68262"/>
                  <a:pt x="91312" y="46279"/>
                  <a:pt x="90423" y="2156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31793" y="6281296"/>
            <a:ext cx="127000" cy="127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3946452" y="6218060"/>
            <a:ext cx="189792" cy="197612"/>
          </a:xfrm>
          <a:custGeom>
            <a:avLst/>
            <a:gdLst>
              <a:gd name="connsiteX0" fmla="*/ 65 w 189792"/>
              <a:gd name="connsiteY0" fmla="*/ 120866 h 197612"/>
              <a:gd name="connsiteX1" fmla="*/ 112829 w 189792"/>
              <a:gd name="connsiteY1" fmla="*/ 0 h 197612"/>
              <a:gd name="connsiteX2" fmla="*/ 189714 w 189792"/>
              <a:gd name="connsiteY2" fmla="*/ 76708 h 197612"/>
              <a:gd name="connsiteX3" fmla="*/ 76976 w 189792"/>
              <a:gd name="connsiteY3" fmla="*/ 197612 h 197612"/>
              <a:gd name="connsiteX4" fmla="*/ 65 w 189792"/>
              <a:gd name="connsiteY4" fmla="*/ 120866 h 197612"/>
              <a:gd name="connsiteX5" fmla="*/ 29682 w 189792"/>
              <a:gd name="connsiteY5" fmla="*/ 122720 h 197612"/>
              <a:gd name="connsiteX6" fmla="*/ 81891 w 189792"/>
              <a:gd name="connsiteY6" fmla="*/ 186436 h 197612"/>
              <a:gd name="connsiteX7" fmla="*/ 160034 w 189792"/>
              <a:gd name="connsiteY7" fmla="*/ 71742 h 197612"/>
              <a:gd name="connsiteX8" fmla="*/ 107266 w 189792"/>
              <a:gd name="connsiteY8" fmla="*/ 8001 h 197612"/>
              <a:gd name="connsiteX9" fmla="*/ 29682 w 189792"/>
              <a:gd name="connsiteY9" fmla="*/ 122720 h 1976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89792" h="197612">
                <a:moveTo>
                  <a:pt x="65" y="120866"/>
                </a:moveTo>
                <a:cubicBezTo>
                  <a:pt x="-1992" y="61112"/>
                  <a:pt x="44820" y="0"/>
                  <a:pt x="112829" y="0"/>
                </a:cubicBezTo>
                <a:cubicBezTo>
                  <a:pt x="158320" y="0"/>
                  <a:pt x="188063" y="30315"/>
                  <a:pt x="189714" y="76708"/>
                </a:cubicBezTo>
                <a:cubicBezTo>
                  <a:pt x="191886" y="139751"/>
                  <a:pt x="148185" y="197612"/>
                  <a:pt x="76976" y="197612"/>
                </a:cubicBezTo>
                <a:cubicBezTo>
                  <a:pt x="31498" y="197612"/>
                  <a:pt x="1729" y="167361"/>
                  <a:pt x="65" y="120866"/>
                </a:cubicBezTo>
                <a:moveTo>
                  <a:pt x="29682" y="122720"/>
                </a:moveTo>
                <a:cubicBezTo>
                  <a:pt x="30850" y="157747"/>
                  <a:pt x="52999" y="186436"/>
                  <a:pt x="81891" y="186436"/>
                </a:cubicBezTo>
                <a:cubicBezTo>
                  <a:pt x="137886" y="186436"/>
                  <a:pt x="161685" y="117678"/>
                  <a:pt x="160034" y="71742"/>
                </a:cubicBezTo>
                <a:cubicBezTo>
                  <a:pt x="158879" y="36639"/>
                  <a:pt x="136108" y="8001"/>
                  <a:pt x="107266" y="8001"/>
                </a:cubicBezTo>
                <a:cubicBezTo>
                  <a:pt x="59133" y="8001"/>
                  <a:pt x="28005" y="76505"/>
                  <a:pt x="29682" y="12272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55824" y="6218484"/>
            <a:ext cx="82487" cy="156502"/>
          </a:xfrm>
          <a:custGeom>
            <a:avLst/>
            <a:gdLst>
              <a:gd name="connsiteX0" fmla="*/ 55842 w 82487"/>
              <a:gd name="connsiteY0" fmla="*/ 156413 h 156502"/>
              <a:gd name="connsiteX1" fmla="*/ 0 w 82487"/>
              <a:gd name="connsiteY1" fmla="*/ 156502 h 156502"/>
              <a:gd name="connsiteX2" fmla="*/ 28067 w 82487"/>
              <a:gd name="connsiteY2" fmla="*/ 0 h 156502"/>
              <a:gd name="connsiteX3" fmla="*/ 82487 w 82487"/>
              <a:gd name="connsiteY3" fmla="*/ 1511 h 1565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2487" h="156502">
                <a:moveTo>
                  <a:pt x="55842" y="156413"/>
                </a:moveTo>
                <a:lnTo>
                  <a:pt x="0" y="156502"/>
                </a:lnTo>
                <a:lnTo>
                  <a:pt x="28067" y="0"/>
                </a:lnTo>
                <a:lnTo>
                  <a:pt x="82487" y="1511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88818" y="6259711"/>
            <a:ext cx="165100" cy="1143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3606770" y="6226835"/>
            <a:ext cx="108890" cy="148057"/>
          </a:xfrm>
          <a:custGeom>
            <a:avLst/>
            <a:gdLst>
              <a:gd name="connsiteX0" fmla="*/ 25629 w 108890"/>
              <a:gd name="connsiteY0" fmla="*/ 35319 h 148057"/>
              <a:gd name="connsiteX1" fmla="*/ 29566 w 108890"/>
              <a:gd name="connsiteY1" fmla="*/ 12471 h 148057"/>
              <a:gd name="connsiteX2" fmla="*/ 86881 w 108890"/>
              <a:gd name="connsiteY2" fmla="*/ 0 h 148057"/>
              <a:gd name="connsiteX3" fmla="*/ 80797 w 108890"/>
              <a:gd name="connsiteY3" fmla="*/ 35319 h 148057"/>
              <a:gd name="connsiteX4" fmla="*/ 108890 w 108890"/>
              <a:gd name="connsiteY4" fmla="*/ 35319 h 148057"/>
              <a:gd name="connsiteX5" fmla="*/ 103568 w 108890"/>
              <a:gd name="connsiteY5" fmla="*/ 57912 h 148057"/>
              <a:gd name="connsiteX6" fmla="*/ 76340 w 108890"/>
              <a:gd name="connsiteY6" fmla="*/ 57848 h 148057"/>
              <a:gd name="connsiteX7" fmla="*/ 59779 w 108890"/>
              <a:gd name="connsiteY7" fmla="*/ 148057 h 148057"/>
              <a:gd name="connsiteX8" fmla="*/ 4343 w 108890"/>
              <a:gd name="connsiteY8" fmla="*/ 148057 h 148057"/>
              <a:gd name="connsiteX9" fmla="*/ 20815 w 108890"/>
              <a:gd name="connsiteY9" fmla="*/ 58064 h 148057"/>
              <a:gd name="connsiteX10" fmla="*/ 0 w 108890"/>
              <a:gd name="connsiteY10" fmla="*/ 58064 h 148057"/>
              <a:gd name="connsiteX11" fmla="*/ 4242 w 108890"/>
              <a:gd name="connsiteY11" fmla="*/ 35319 h 1480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08890" h="148057">
                <a:moveTo>
                  <a:pt x="25629" y="35319"/>
                </a:moveTo>
                <a:lnTo>
                  <a:pt x="29566" y="12471"/>
                </a:lnTo>
                <a:lnTo>
                  <a:pt x="86881" y="0"/>
                </a:lnTo>
                <a:lnTo>
                  <a:pt x="80797" y="35319"/>
                </a:lnTo>
                <a:lnTo>
                  <a:pt x="108890" y="35319"/>
                </a:lnTo>
                <a:lnTo>
                  <a:pt x="103568" y="57912"/>
                </a:lnTo>
                <a:lnTo>
                  <a:pt x="76340" y="57848"/>
                </a:lnTo>
                <a:lnTo>
                  <a:pt x="59779" y="148057"/>
                </a:lnTo>
                <a:cubicBezTo>
                  <a:pt x="59779" y="148057"/>
                  <a:pt x="4534" y="147701"/>
                  <a:pt x="4343" y="148057"/>
                </a:cubicBezTo>
                <a:lnTo>
                  <a:pt x="20815" y="58064"/>
                </a:lnTo>
                <a:lnTo>
                  <a:pt x="0" y="58064"/>
                </a:lnTo>
                <a:lnTo>
                  <a:pt x="4242" y="3531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27480" y="6220139"/>
            <a:ext cx="82108" cy="154838"/>
          </a:xfrm>
          <a:custGeom>
            <a:avLst/>
            <a:gdLst>
              <a:gd name="connsiteX0" fmla="*/ 22911 w 82108"/>
              <a:gd name="connsiteY0" fmla="*/ 16688 h 154838"/>
              <a:gd name="connsiteX1" fmla="*/ 55372 w 82108"/>
              <a:gd name="connsiteY1" fmla="*/ 0 h 154838"/>
              <a:gd name="connsiteX2" fmla="*/ 81966 w 82108"/>
              <a:gd name="connsiteY2" fmla="*/ 16688 h 154838"/>
              <a:gd name="connsiteX3" fmla="*/ 49403 w 82108"/>
              <a:gd name="connsiteY3" fmla="*/ 33426 h 154838"/>
              <a:gd name="connsiteX4" fmla="*/ 22911 w 82108"/>
              <a:gd name="connsiteY4" fmla="*/ 16688 h 154838"/>
              <a:gd name="connsiteX5" fmla="*/ 0 w 82108"/>
              <a:gd name="connsiteY5" fmla="*/ 154838 h 154838"/>
              <a:gd name="connsiteX6" fmla="*/ 19875 w 82108"/>
              <a:gd name="connsiteY6" fmla="*/ 42659 h 154838"/>
              <a:gd name="connsiteX7" fmla="*/ 74676 w 82108"/>
              <a:gd name="connsiteY7" fmla="*/ 42659 h 154838"/>
              <a:gd name="connsiteX8" fmla="*/ 54826 w 82108"/>
              <a:gd name="connsiteY8" fmla="*/ 154838 h 154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2108" h="154838">
                <a:moveTo>
                  <a:pt x="22911" y="16688"/>
                </a:moveTo>
                <a:cubicBezTo>
                  <a:pt x="24536" y="7468"/>
                  <a:pt x="39103" y="0"/>
                  <a:pt x="55372" y="0"/>
                </a:cubicBezTo>
                <a:cubicBezTo>
                  <a:pt x="71666" y="0"/>
                  <a:pt x="83553" y="7468"/>
                  <a:pt x="81966" y="16688"/>
                </a:cubicBezTo>
                <a:cubicBezTo>
                  <a:pt x="80226" y="25921"/>
                  <a:pt x="65735" y="33426"/>
                  <a:pt x="49403" y="33426"/>
                </a:cubicBezTo>
                <a:cubicBezTo>
                  <a:pt x="33084" y="33426"/>
                  <a:pt x="21260" y="25921"/>
                  <a:pt x="22911" y="16688"/>
                </a:cubicBezTo>
                <a:moveTo>
                  <a:pt x="0" y="154838"/>
                </a:moveTo>
                <a:lnTo>
                  <a:pt x="19875" y="42659"/>
                </a:lnTo>
                <a:lnTo>
                  <a:pt x="74676" y="42659"/>
                </a:lnTo>
                <a:lnTo>
                  <a:pt x="54826" y="15483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55118" y="6261665"/>
            <a:ext cx="174888" cy="152019"/>
          </a:xfrm>
          <a:custGeom>
            <a:avLst/>
            <a:gdLst>
              <a:gd name="connsiteX0" fmla="*/ 0 w 174888"/>
              <a:gd name="connsiteY0" fmla="*/ 152019 h 152019"/>
              <a:gd name="connsiteX1" fmla="*/ 26695 w 174888"/>
              <a:gd name="connsiteY1" fmla="*/ 1689 h 152019"/>
              <a:gd name="connsiteX2" fmla="*/ 74816 w 174888"/>
              <a:gd name="connsiteY2" fmla="*/ 1689 h 152019"/>
              <a:gd name="connsiteX3" fmla="*/ 71107 w 174888"/>
              <a:gd name="connsiteY3" fmla="*/ 20892 h 152019"/>
              <a:gd name="connsiteX4" fmla="*/ 91161 w 174888"/>
              <a:gd name="connsiteY4" fmla="*/ 6617 h 152019"/>
              <a:gd name="connsiteX5" fmla="*/ 122263 w 174888"/>
              <a:gd name="connsiteY5" fmla="*/ 0 h 152019"/>
              <a:gd name="connsiteX6" fmla="*/ 152006 w 174888"/>
              <a:gd name="connsiteY6" fmla="*/ 5537 h 152019"/>
              <a:gd name="connsiteX7" fmla="*/ 171425 w 174888"/>
              <a:gd name="connsiteY7" fmla="*/ 26810 h 152019"/>
              <a:gd name="connsiteX8" fmla="*/ 173850 w 174888"/>
              <a:gd name="connsiteY8" fmla="*/ 57366 h 152019"/>
              <a:gd name="connsiteX9" fmla="*/ 146736 w 174888"/>
              <a:gd name="connsiteY9" fmla="*/ 101232 h 152019"/>
              <a:gd name="connsiteX10" fmla="*/ 99911 w 174888"/>
              <a:gd name="connsiteY10" fmla="*/ 114859 h 152019"/>
              <a:gd name="connsiteX11" fmla="*/ 83007 w 174888"/>
              <a:gd name="connsiteY11" fmla="*/ 113017 h 152019"/>
              <a:gd name="connsiteX12" fmla="*/ 72085 w 174888"/>
              <a:gd name="connsiteY12" fmla="*/ 108636 h 152019"/>
              <a:gd name="connsiteX13" fmla="*/ 63030 w 174888"/>
              <a:gd name="connsiteY13" fmla="*/ 100482 h 152019"/>
              <a:gd name="connsiteX14" fmla="*/ 54077 w 174888"/>
              <a:gd name="connsiteY14" fmla="*/ 152019 h 152019"/>
              <a:gd name="connsiteX16" fmla="*/ 99847 w 174888"/>
              <a:gd name="connsiteY16" fmla="*/ 27419 h 152019"/>
              <a:gd name="connsiteX17" fmla="*/ 80366 w 174888"/>
              <a:gd name="connsiteY17" fmla="*/ 33973 h 152019"/>
              <a:gd name="connsiteX18" fmla="*/ 69545 w 174888"/>
              <a:gd name="connsiteY18" fmla="*/ 53175 h 152019"/>
              <a:gd name="connsiteX19" fmla="*/ 72695 w 174888"/>
              <a:gd name="connsiteY19" fmla="*/ 74320 h 152019"/>
              <a:gd name="connsiteX20" fmla="*/ 89624 w 174888"/>
              <a:gd name="connsiteY20" fmla="*/ 80810 h 152019"/>
              <a:gd name="connsiteX21" fmla="*/ 103594 w 174888"/>
              <a:gd name="connsiteY21" fmla="*/ 78016 h 152019"/>
              <a:gd name="connsiteX22" fmla="*/ 114338 w 174888"/>
              <a:gd name="connsiteY22" fmla="*/ 68783 h 152019"/>
              <a:gd name="connsiteX23" fmla="*/ 120358 w 174888"/>
              <a:gd name="connsiteY23" fmla="*/ 54013 h 152019"/>
              <a:gd name="connsiteX24" fmla="*/ 116484 w 174888"/>
              <a:gd name="connsiteY24" fmla="*/ 34125 h 152019"/>
              <a:gd name="connsiteX25" fmla="*/ 99847 w 174888"/>
              <a:gd name="connsiteY25" fmla="*/ 27419 h 1520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74888" h="152019">
                <a:moveTo>
                  <a:pt x="0" y="152019"/>
                </a:moveTo>
                <a:lnTo>
                  <a:pt x="26695" y="1689"/>
                </a:lnTo>
                <a:lnTo>
                  <a:pt x="74816" y="1689"/>
                </a:lnTo>
                <a:lnTo>
                  <a:pt x="71107" y="20892"/>
                </a:lnTo>
                <a:cubicBezTo>
                  <a:pt x="75286" y="15138"/>
                  <a:pt x="81940" y="10452"/>
                  <a:pt x="91161" y="6617"/>
                </a:cubicBezTo>
                <a:cubicBezTo>
                  <a:pt x="100457" y="2832"/>
                  <a:pt x="110947" y="0"/>
                  <a:pt x="122263" y="0"/>
                </a:cubicBezTo>
                <a:cubicBezTo>
                  <a:pt x="134836" y="0"/>
                  <a:pt x="142608" y="686"/>
                  <a:pt x="152006" y="5537"/>
                </a:cubicBezTo>
                <a:cubicBezTo>
                  <a:pt x="161341" y="10452"/>
                  <a:pt x="167843" y="17564"/>
                  <a:pt x="171425" y="26810"/>
                </a:cubicBezTo>
                <a:cubicBezTo>
                  <a:pt x="175044" y="35966"/>
                  <a:pt x="175781" y="46228"/>
                  <a:pt x="173850" y="57366"/>
                </a:cubicBezTo>
                <a:cubicBezTo>
                  <a:pt x="170574" y="75895"/>
                  <a:pt x="161531" y="90526"/>
                  <a:pt x="146736" y="101232"/>
                </a:cubicBezTo>
                <a:cubicBezTo>
                  <a:pt x="132016" y="111963"/>
                  <a:pt x="118796" y="114795"/>
                  <a:pt x="99911" y="114859"/>
                </a:cubicBezTo>
                <a:cubicBezTo>
                  <a:pt x="93218" y="114859"/>
                  <a:pt x="87643" y="114160"/>
                  <a:pt x="83007" y="113017"/>
                </a:cubicBezTo>
                <a:cubicBezTo>
                  <a:pt x="78461" y="111836"/>
                  <a:pt x="74816" y="110414"/>
                  <a:pt x="72085" y="108636"/>
                </a:cubicBezTo>
                <a:cubicBezTo>
                  <a:pt x="69444" y="106871"/>
                  <a:pt x="66637" y="104407"/>
                  <a:pt x="63030" y="100482"/>
                </a:cubicBezTo>
                <a:lnTo>
                  <a:pt x="54077" y="152019"/>
                </a:lnTo>
                <a:moveTo>
                  <a:pt x="99847" y="27419"/>
                </a:moveTo>
                <a:cubicBezTo>
                  <a:pt x="92659" y="27419"/>
                  <a:pt x="86131" y="29629"/>
                  <a:pt x="80366" y="33973"/>
                </a:cubicBezTo>
                <a:cubicBezTo>
                  <a:pt x="74638" y="38341"/>
                  <a:pt x="70993" y="44679"/>
                  <a:pt x="69545" y="53175"/>
                </a:cubicBezTo>
                <a:cubicBezTo>
                  <a:pt x="67793" y="62967"/>
                  <a:pt x="68809" y="69990"/>
                  <a:pt x="72695" y="74320"/>
                </a:cubicBezTo>
                <a:cubicBezTo>
                  <a:pt x="76606" y="78651"/>
                  <a:pt x="82245" y="80810"/>
                  <a:pt x="89624" y="80810"/>
                </a:cubicBezTo>
                <a:cubicBezTo>
                  <a:pt x="94615" y="80810"/>
                  <a:pt x="99809" y="79921"/>
                  <a:pt x="103594" y="78016"/>
                </a:cubicBezTo>
                <a:cubicBezTo>
                  <a:pt x="108293" y="75540"/>
                  <a:pt x="111506" y="72923"/>
                  <a:pt x="114338" y="68783"/>
                </a:cubicBezTo>
                <a:cubicBezTo>
                  <a:pt x="117335" y="64440"/>
                  <a:pt x="119329" y="59639"/>
                  <a:pt x="120358" y="54013"/>
                </a:cubicBezTo>
                <a:cubicBezTo>
                  <a:pt x="121907" y="45149"/>
                  <a:pt x="120599" y="38519"/>
                  <a:pt x="116484" y="34125"/>
                </a:cubicBezTo>
                <a:cubicBezTo>
                  <a:pt x="112497" y="29642"/>
                  <a:pt x="106998" y="27419"/>
                  <a:pt x="99847" y="274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94306" y="6259511"/>
            <a:ext cx="165100" cy="1143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3027364" y="6216868"/>
            <a:ext cx="185013" cy="160598"/>
          </a:xfrm>
          <a:custGeom>
            <a:avLst/>
            <a:gdLst>
              <a:gd name="connsiteX0" fmla="*/ 159486 w 185013"/>
              <a:gd name="connsiteY0" fmla="*/ 117772 h 160598"/>
              <a:gd name="connsiteX1" fmla="*/ 113957 w 185013"/>
              <a:gd name="connsiteY1" fmla="*/ 122675 h 160598"/>
              <a:gd name="connsiteX2" fmla="*/ 68059 w 185013"/>
              <a:gd name="connsiteY2" fmla="*/ 85819 h 160598"/>
              <a:gd name="connsiteX3" fmla="*/ 135458 w 185013"/>
              <a:gd name="connsiteY3" fmla="*/ 36454 h 160598"/>
              <a:gd name="connsiteX4" fmla="*/ 178092 w 185013"/>
              <a:gd name="connsiteY4" fmla="*/ 48138 h 160598"/>
              <a:gd name="connsiteX5" fmla="*/ 185013 w 185013"/>
              <a:gd name="connsiteY5" fmla="*/ 9187 h 160598"/>
              <a:gd name="connsiteX6" fmla="*/ 130822 w 185013"/>
              <a:gd name="connsiteY6" fmla="*/ 18 h 160598"/>
              <a:gd name="connsiteX7" fmla="*/ 558 w 185013"/>
              <a:gd name="connsiteY7" fmla="*/ 87102 h 160598"/>
              <a:gd name="connsiteX8" fmla="*/ 96748 w 185013"/>
              <a:gd name="connsiteY8" fmla="*/ 160597 h 160598"/>
              <a:gd name="connsiteX9" fmla="*/ 152184 w 185013"/>
              <a:gd name="connsiteY9" fmla="*/ 157930 h 160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85013" h="160598">
                <a:moveTo>
                  <a:pt x="159486" y="117772"/>
                </a:moveTo>
                <a:cubicBezTo>
                  <a:pt x="141604" y="121316"/>
                  <a:pt x="131571" y="122675"/>
                  <a:pt x="113957" y="122675"/>
                </a:cubicBezTo>
                <a:cubicBezTo>
                  <a:pt x="87756" y="122675"/>
                  <a:pt x="66941" y="109670"/>
                  <a:pt x="68059" y="85819"/>
                </a:cubicBezTo>
                <a:cubicBezTo>
                  <a:pt x="68872" y="69957"/>
                  <a:pt x="87668" y="36454"/>
                  <a:pt x="135458" y="36454"/>
                </a:cubicBezTo>
                <a:cubicBezTo>
                  <a:pt x="150507" y="36454"/>
                  <a:pt x="162280" y="39121"/>
                  <a:pt x="178092" y="48138"/>
                </a:cubicBezTo>
                <a:lnTo>
                  <a:pt x="185013" y="9187"/>
                </a:lnTo>
                <a:cubicBezTo>
                  <a:pt x="163525" y="1034"/>
                  <a:pt x="149263" y="-172"/>
                  <a:pt x="130822" y="18"/>
                </a:cubicBezTo>
                <a:cubicBezTo>
                  <a:pt x="68198" y="704"/>
                  <a:pt x="8013" y="29190"/>
                  <a:pt x="558" y="87102"/>
                </a:cubicBezTo>
                <a:cubicBezTo>
                  <a:pt x="-7036" y="145954"/>
                  <a:pt x="64820" y="160724"/>
                  <a:pt x="96748" y="160597"/>
                </a:cubicBezTo>
                <a:cubicBezTo>
                  <a:pt x="115163" y="160533"/>
                  <a:pt x="134315" y="159797"/>
                  <a:pt x="152184" y="15793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74859" y="6241578"/>
            <a:ext cx="39497" cy="39014"/>
          </a:xfrm>
          <a:custGeom>
            <a:avLst/>
            <a:gdLst>
              <a:gd name="connsiteX0" fmla="*/ 19710 w 39497"/>
              <a:gd name="connsiteY0" fmla="*/ 18110 h 39014"/>
              <a:gd name="connsiteX1" fmla="*/ 25184 w 39497"/>
              <a:gd name="connsiteY1" fmla="*/ 14402 h 39014"/>
              <a:gd name="connsiteX2" fmla="*/ 20282 w 39497"/>
              <a:gd name="connsiteY2" fmla="*/ 11100 h 39014"/>
              <a:gd name="connsiteX3" fmla="*/ 15685 w 39497"/>
              <a:gd name="connsiteY3" fmla="*/ 11100 h 39014"/>
              <a:gd name="connsiteX4" fmla="*/ 15685 w 39497"/>
              <a:gd name="connsiteY4" fmla="*/ 18110 h 39014"/>
              <a:gd name="connsiteX6" fmla="*/ 15685 w 39497"/>
              <a:gd name="connsiteY6" fmla="*/ 30747 h 39014"/>
              <a:gd name="connsiteX7" fmla="*/ 12217 w 39497"/>
              <a:gd name="connsiteY7" fmla="*/ 30747 h 39014"/>
              <a:gd name="connsiteX8" fmla="*/ 12217 w 39497"/>
              <a:gd name="connsiteY8" fmla="*/ 8230 h 39014"/>
              <a:gd name="connsiteX9" fmla="*/ 20815 w 39497"/>
              <a:gd name="connsiteY9" fmla="*/ 8230 h 39014"/>
              <a:gd name="connsiteX10" fmla="*/ 28791 w 39497"/>
              <a:gd name="connsiteY10" fmla="*/ 14605 h 39014"/>
              <a:gd name="connsiteX11" fmla="*/ 22924 w 39497"/>
              <a:gd name="connsiteY11" fmla="*/ 20841 h 39014"/>
              <a:gd name="connsiteX12" fmla="*/ 29350 w 39497"/>
              <a:gd name="connsiteY12" fmla="*/ 30747 h 39014"/>
              <a:gd name="connsiteX13" fmla="*/ 25502 w 39497"/>
              <a:gd name="connsiteY13" fmla="*/ 30747 h 39014"/>
              <a:gd name="connsiteX14" fmla="*/ 19583 w 39497"/>
              <a:gd name="connsiteY14" fmla="*/ 20968 h 39014"/>
              <a:gd name="connsiteX15" fmla="*/ 15685 w 39497"/>
              <a:gd name="connsiteY15" fmla="*/ 20968 h 39014"/>
              <a:gd name="connsiteX17" fmla="*/ 19812 w 39497"/>
              <a:gd name="connsiteY17" fmla="*/ 35789 h 39014"/>
              <a:gd name="connsiteX18" fmla="*/ 35598 w 39497"/>
              <a:gd name="connsiteY18" fmla="*/ 19431 h 39014"/>
              <a:gd name="connsiteX19" fmla="*/ 19812 w 39497"/>
              <a:gd name="connsiteY19" fmla="*/ 3226 h 39014"/>
              <a:gd name="connsiteX20" fmla="*/ 3912 w 39497"/>
              <a:gd name="connsiteY20" fmla="*/ 19431 h 39014"/>
              <a:gd name="connsiteX21" fmla="*/ 19812 w 39497"/>
              <a:gd name="connsiteY21" fmla="*/ 35789 h 39014"/>
              <a:gd name="connsiteX22" fmla="*/ 0 w 39497"/>
              <a:gd name="connsiteY22" fmla="*/ 19431 h 39014"/>
              <a:gd name="connsiteX23" fmla="*/ 19812 w 39497"/>
              <a:gd name="connsiteY23" fmla="*/ 0 h 39014"/>
              <a:gd name="connsiteX24" fmla="*/ 39497 w 39497"/>
              <a:gd name="connsiteY24" fmla="*/ 19431 h 39014"/>
              <a:gd name="connsiteX25" fmla="*/ 19812 w 39497"/>
              <a:gd name="connsiteY25" fmla="*/ 39014 h 39014"/>
              <a:gd name="connsiteX26" fmla="*/ 0 w 39497"/>
              <a:gd name="connsiteY26" fmla="*/ 19431 h 390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39497" h="39014">
                <a:moveTo>
                  <a:pt x="19710" y="18110"/>
                </a:moveTo>
                <a:cubicBezTo>
                  <a:pt x="22644" y="18110"/>
                  <a:pt x="25184" y="17894"/>
                  <a:pt x="25184" y="14402"/>
                </a:cubicBezTo>
                <a:cubicBezTo>
                  <a:pt x="25184" y="11620"/>
                  <a:pt x="22708" y="11100"/>
                  <a:pt x="20282" y="11100"/>
                </a:cubicBezTo>
                <a:lnTo>
                  <a:pt x="15685" y="11100"/>
                </a:lnTo>
                <a:lnTo>
                  <a:pt x="15685" y="18110"/>
                </a:lnTo>
                <a:moveTo>
                  <a:pt x="15685" y="30747"/>
                </a:moveTo>
                <a:lnTo>
                  <a:pt x="12217" y="30747"/>
                </a:lnTo>
                <a:lnTo>
                  <a:pt x="12217" y="8230"/>
                </a:lnTo>
                <a:lnTo>
                  <a:pt x="20815" y="8230"/>
                </a:lnTo>
                <a:cubicBezTo>
                  <a:pt x="26137" y="8230"/>
                  <a:pt x="28791" y="10198"/>
                  <a:pt x="28791" y="14605"/>
                </a:cubicBezTo>
                <a:cubicBezTo>
                  <a:pt x="28791" y="18669"/>
                  <a:pt x="26276" y="20383"/>
                  <a:pt x="22924" y="20841"/>
                </a:cubicBezTo>
                <a:lnTo>
                  <a:pt x="29350" y="30747"/>
                </a:lnTo>
                <a:lnTo>
                  <a:pt x="25502" y="30747"/>
                </a:lnTo>
                <a:lnTo>
                  <a:pt x="19583" y="20968"/>
                </a:lnTo>
                <a:lnTo>
                  <a:pt x="15685" y="20968"/>
                </a:lnTo>
                <a:moveTo>
                  <a:pt x="19812" y="35789"/>
                </a:moveTo>
                <a:cubicBezTo>
                  <a:pt x="28626" y="35789"/>
                  <a:pt x="35598" y="28892"/>
                  <a:pt x="35598" y="19431"/>
                </a:cubicBezTo>
                <a:cubicBezTo>
                  <a:pt x="35598" y="10198"/>
                  <a:pt x="28626" y="3226"/>
                  <a:pt x="19812" y="3226"/>
                </a:cubicBezTo>
                <a:cubicBezTo>
                  <a:pt x="10833" y="3226"/>
                  <a:pt x="3912" y="10198"/>
                  <a:pt x="3912" y="19431"/>
                </a:cubicBezTo>
                <a:cubicBezTo>
                  <a:pt x="3912" y="28892"/>
                  <a:pt x="10833" y="35789"/>
                  <a:pt x="19812" y="35789"/>
                </a:cubicBezTo>
                <a:moveTo>
                  <a:pt x="0" y="19431"/>
                </a:moveTo>
                <a:cubicBezTo>
                  <a:pt x="0" y="8230"/>
                  <a:pt x="9042" y="0"/>
                  <a:pt x="19812" y="0"/>
                </a:cubicBezTo>
                <a:cubicBezTo>
                  <a:pt x="30455" y="0"/>
                  <a:pt x="39497" y="8230"/>
                  <a:pt x="39497" y="19431"/>
                </a:cubicBezTo>
                <a:cubicBezTo>
                  <a:pt x="39497" y="30747"/>
                  <a:pt x="30455" y="39014"/>
                  <a:pt x="19812" y="39014"/>
                </a:cubicBezTo>
                <a:cubicBezTo>
                  <a:pt x="9042" y="39014"/>
                  <a:pt x="0" y="30747"/>
                  <a:pt x="0" y="1943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67520" y="5751102"/>
            <a:ext cx="177267" cy="177279"/>
          </a:xfrm>
          <a:custGeom>
            <a:avLst/>
            <a:gdLst>
              <a:gd name="connsiteX0" fmla="*/ 88633 w 177267"/>
              <a:gd name="connsiteY0" fmla="*/ 177279 h 177279"/>
              <a:gd name="connsiteX1" fmla="*/ 177267 w 177267"/>
              <a:gd name="connsiteY1" fmla="*/ 88646 h 177279"/>
              <a:gd name="connsiteX2" fmla="*/ 88633 w 177267"/>
              <a:gd name="connsiteY2" fmla="*/ 0 h 177279"/>
              <a:gd name="connsiteX3" fmla="*/ 0 w 177267"/>
              <a:gd name="connsiteY3" fmla="*/ 88646 h 177279"/>
              <a:gd name="connsiteX4" fmla="*/ 88633 w 177267"/>
              <a:gd name="connsiteY4" fmla="*/ 177279 h 177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7267" h="177279">
                <a:moveTo>
                  <a:pt x="88633" y="177279"/>
                </a:moveTo>
                <a:cubicBezTo>
                  <a:pt x="137592" y="177279"/>
                  <a:pt x="177267" y="137592"/>
                  <a:pt x="177267" y="88646"/>
                </a:cubicBezTo>
                <a:cubicBezTo>
                  <a:pt x="177267" y="39688"/>
                  <a:pt x="137592" y="0"/>
                  <a:pt x="88633" y="0"/>
                </a:cubicBezTo>
                <a:cubicBezTo>
                  <a:pt x="39675" y="0"/>
                  <a:pt x="0" y="39688"/>
                  <a:pt x="0" y="88646"/>
                </a:cubicBezTo>
                <a:cubicBezTo>
                  <a:pt x="0" y="137592"/>
                  <a:pt x="39675" y="177279"/>
                  <a:pt x="88633" y="177279"/>
                </a:cubicBezTo>
              </a:path>
            </a:pathLst>
          </a:custGeom>
          <a:solidFill>
            <a:srgbClr val="ffe411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67520" y="2967511"/>
            <a:ext cx="177267" cy="177279"/>
          </a:xfrm>
          <a:custGeom>
            <a:avLst/>
            <a:gdLst>
              <a:gd name="connsiteX0" fmla="*/ 88633 w 177267"/>
              <a:gd name="connsiteY0" fmla="*/ 177279 h 177279"/>
              <a:gd name="connsiteX1" fmla="*/ 177267 w 177267"/>
              <a:gd name="connsiteY1" fmla="*/ 88646 h 177279"/>
              <a:gd name="connsiteX2" fmla="*/ 88633 w 177267"/>
              <a:gd name="connsiteY2" fmla="*/ 0 h 177279"/>
              <a:gd name="connsiteX3" fmla="*/ 0 w 177267"/>
              <a:gd name="connsiteY3" fmla="*/ 88646 h 177279"/>
              <a:gd name="connsiteX4" fmla="*/ 88633 w 177267"/>
              <a:gd name="connsiteY4" fmla="*/ 177279 h 177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7267" h="177279">
                <a:moveTo>
                  <a:pt x="88633" y="177279"/>
                </a:moveTo>
                <a:cubicBezTo>
                  <a:pt x="137592" y="177279"/>
                  <a:pt x="177267" y="137592"/>
                  <a:pt x="177267" y="88646"/>
                </a:cubicBezTo>
                <a:cubicBezTo>
                  <a:pt x="177267" y="39688"/>
                  <a:pt x="137592" y="0"/>
                  <a:pt x="88633" y="0"/>
                </a:cubicBezTo>
                <a:cubicBezTo>
                  <a:pt x="39675" y="0"/>
                  <a:pt x="0" y="39688"/>
                  <a:pt x="0" y="88646"/>
                </a:cubicBezTo>
                <a:cubicBezTo>
                  <a:pt x="0" y="137592"/>
                  <a:pt x="39675" y="177279"/>
                  <a:pt x="88633" y="177279"/>
                </a:cubicBezTo>
              </a:path>
            </a:pathLst>
          </a:custGeom>
          <a:solidFill>
            <a:srgbClr val="ffe411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67520" y="4041922"/>
            <a:ext cx="177267" cy="177279"/>
          </a:xfrm>
          <a:custGeom>
            <a:avLst/>
            <a:gdLst>
              <a:gd name="connsiteX0" fmla="*/ 88633 w 177267"/>
              <a:gd name="connsiteY0" fmla="*/ 177279 h 177279"/>
              <a:gd name="connsiteX1" fmla="*/ 177267 w 177267"/>
              <a:gd name="connsiteY1" fmla="*/ 88646 h 177279"/>
              <a:gd name="connsiteX2" fmla="*/ 88633 w 177267"/>
              <a:gd name="connsiteY2" fmla="*/ 0 h 177279"/>
              <a:gd name="connsiteX3" fmla="*/ 0 w 177267"/>
              <a:gd name="connsiteY3" fmla="*/ 88646 h 177279"/>
              <a:gd name="connsiteX4" fmla="*/ 88633 w 177267"/>
              <a:gd name="connsiteY4" fmla="*/ 177279 h 177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7267" h="177279">
                <a:moveTo>
                  <a:pt x="88633" y="177279"/>
                </a:moveTo>
                <a:cubicBezTo>
                  <a:pt x="137592" y="177279"/>
                  <a:pt x="177267" y="137592"/>
                  <a:pt x="177267" y="88646"/>
                </a:cubicBezTo>
                <a:cubicBezTo>
                  <a:pt x="177267" y="39688"/>
                  <a:pt x="137592" y="0"/>
                  <a:pt x="88633" y="0"/>
                </a:cubicBezTo>
                <a:cubicBezTo>
                  <a:pt x="39675" y="0"/>
                  <a:pt x="0" y="39688"/>
                  <a:pt x="0" y="88646"/>
                </a:cubicBezTo>
                <a:cubicBezTo>
                  <a:pt x="0" y="137592"/>
                  <a:pt x="39675" y="177279"/>
                  <a:pt x="88633" y="177279"/>
                </a:cubicBezTo>
              </a:path>
            </a:pathLst>
          </a:custGeom>
          <a:solidFill>
            <a:srgbClr val="ffe411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67520" y="5130062"/>
            <a:ext cx="177267" cy="177279"/>
          </a:xfrm>
          <a:custGeom>
            <a:avLst/>
            <a:gdLst>
              <a:gd name="connsiteX0" fmla="*/ 88633 w 177267"/>
              <a:gd name="connsiteY0" fmla="*/ 177279 h 177279"/>
              <a:gd name="connsiteX1" fmla="*/ 177267 w 177267"/>
              <a:gd name="connsiteY1" fmla="*/ 88646 h 177279"/>
              <a:gd name="connsiteX2" fmla="*/ 88633 w 177267"/>
              <a:gd name="connsiteY2" fmla="*/ 0 h 177279"/>
              <a:gd name="connsiteX3" fmla="*/ 0 w 177267"/>
              <a:gd name="connsiteY3" fmla="*/ 88646 h 177279"/>
              <a:gd name="connsiteX4" fmla="*/ 88633 w 177267"/>
              <a:gd name="connsiteY4" fmla="*/ 177279 h 177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7267" h="177279">
                <a:moveTo>
                  <a:pt x="88633" y="177279"/>
                </a:moveTo>
                <a:cubicBezTo>
                  <a:pt x="137592" y="177279"/>
                  <a:pt x="177267" y="137592"/>
                  <a:pt x="177267" y="88646"/>
                </a:cubicBezTo>
                <a:cubicBezTo>
                  <a:pt x="177267" y="39688"/>
                  <a:pt x="137592" y="0"/>
                  <a:pt x="88633" y="0"/>
                </a:cubicBezTo>
                <a:cubicBezTo>
                  <a:pt x="39675" y="0"/>
                  <a:pt x="0" y="39688"/>
                  <a:pt x="0" y="88646"/>
                </a:cubicBezTo>
                <a:cubicBezTo>
                  <a:pt x="0" y="137592"/>
                  <a:pt x="39675" y="177279"/>
                  <a:pt x="88633" y="177279"/>
                </a:cubicBezTo>
              </a:path>
            </a:pathLst>
          </a:custGeom>
          <a:solidFill>
            <a:srgbClr val="ffe411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67520" y="2190816"/>
            <a:ext cx="177267" cy="177279"/>
          </a:xfrm>
          <a:custGeom>
            <a:avLst/>
            <a:gdLst>
              <a:gd name="connsiteX0" fmla="*/ 88633 w 177267"/>
              <a:gd name="connsiteY0" fmla="*/ 177279 h 177279"/>
              <a:gd name="connsiteX1" fmla="*/ 177267 w 177267"/>
              <a:gd name="connsiteY1" fmla="*/ 88646 h 177279"/>
              <a:gd name="connsiteX2" fmla="*/ 88633 w 177267"/>
              <a:gd name="connsiteY2" fmla="*/ 0 h 177279"/>
              <a:gd name="connsiteX3" fmla="*/ 0 w 177267"/>
              <a:gd name="connsiteY3" fmla="*/ 88646 h 177279"/>
              <a:gd name="connsiteX4" fmla="*/ 88633 w 177267"/>
              <a:gd name="connsiteY4" fmla="*/ 177279 h 177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7267" h="177279">
                <a:moveTo>
                  <a:pt x="88633" y="177279"/>
                </a:moveTo>
                <a:cubicBezTo>
                  <a:pt x="137592" y="177279"/>
                  <a:pt x="177267" y="137592"/>
                  <a:pt x="177267" y="88646"/>
                </a:cubicBezTo>
                <a:cubicBezTo>
                  <a:pt x="177267" y="39688"/>
                  <a:pt x="137592" y="0"/>
                  <a:pt x="88633" y="0"/>
                </a:cubicBezTo>
                <a:cubicBezTo>
                  <a:pt x="39675" y="0"/>
                  <a:pt x="0" y="39688"/>
                  <a:pt x="0" y="88646"/>
                </a:cubicBezTo>
                <a:cubicBezTo>
                  <a:pt x="0" y="137592"/>
                  <a:pt x="39675" y="177279"/>
                  <a:pt x="88633" y="177279"/>
                </a:cubicBezTo>
              </a:path>
            </a:pathLst>
          </a:custGeom>
          <a:solidFill>
            <a:srgbClr val="ffe411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96791" y="2372933"/>
            <a:ext cx="135153" cy="135166"/>
          </a:xfrm>
          <a:custGeom>
            <a:avLst/>
            <a:gdLst>
              <a:gd name="connsiteX0" fmla="*/ 67577 w 135153"/>
              <a:gd name="connsiteY0" fmla="*/ 135166 h 135166"/>
              <a:gd name="connsiteX1" fmla="*/ 135153 w 135153"/>
              <a:gd name="connsiteY1" fmla="*/ 67589 h 135166"/>
              <a:gd name="connsiteX2" fmla="*/ 67577 w 135153"/>
              <a:gd name="connsiteY2" fmla="*/ 0 h 135166"/>
              <a:gd name="connsiteX3" fmla="*/ 0 w 135153"/>
              <a:gd name="connsiteY3" fmla="*/ 67589 h 135166"/>
              <a:gd name="connsiteX4" fmla="*/ 67577 w 135153"/>
              <a:gd name="connsiteY4" fmla="*/ 135166 h 135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5153" h="135166">
                <a:moveTo>
                  <a:pt x="67577" y="135166"/>
                </a:moveTo>
                <a:cubicBezTo>
                  <a:pt x="104902" y="135166"/>
                  <a:pt x="135153" y="104915"/>
                  <a:pt x="135153" y="67589"/>
                </a:cubicBezTo>
                <a:cubicBezTo>
                  <a:pt x="135153" y="30264"/>
                  <a:pt x="104902" y="0"/>
                  <a:pt x="67577" y="0"/>
                </a:cubicBezTo>
                <a:cubicBezTo>
                  <a:pt x="30251" y="0"/>
                  <a:pt x="0" y="30264"/>
                  <a:pt x="0" y="67589"/>
                </a:cubicBezTo>
                <a:cubicBezTo>
                  <a:pt x="0" y="104915"/>
                  <a:pt x="30251" y="135166"/>
                  <a:pt x="67577" y="135166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9677" cap="flat">
            <a:solidFill>
              <a:srgbClr val="ffe411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72400" y="2988568"/>
            <a:ext cx="135153" cy="135166"/>
          </a:xfrm>
          <a:custGeom>
            <a:avLst/>
            <a:gdLst>
              <a:gd name="connsiteX0" fmla="*/ 67577 w 135153"/>
              <a:gd name="connsiteY0" fmla="*/ 135166 h 135166"/>
              <a:gd name="connsiteX1" fmla="*/ 135153 w 135153"/>
              <a:gd name="connsiteY1" fmla="*/ 67589 h 135166"/>
              <a:gd name="connsiteX2" fmla="*/ 67577 w 135153"/>
              <a:gd name="connsiteY2" fmla="*/ 0 h 135166"/>
              <a:gd name="connsiteX3" fmla="*/ 0 w 135153"/>
              <a:gd name="connsiteY3" fmla="*/ 67589 h 135166"/>
              <a:gd name="connsiteX4" fmla="*/ 67577 w 135153"/>
              <a:gd name="connsiteY4" fmla="*/ 135166 h 135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5153" h="135166">
                <a:moveTo>
                  <a:pt x="67577" y="135166"/>
                </a:moveTo>
                <a:cubicBezTo>
                  <a:pt x="104902" y="135166"/>
                  <a:pt x="135153" y="104915"/>
                  <a:pt x="135153" y="67589"/>
                </a:cubicBezTo>
                <a:cubicBezTo>
                  <a:pt x="135153" y="30264"/>
                  <a:pt x="104902" y="0"/>
                  <a:pt x="67577" y="0"/>
                </a:cubicBezTo>
                <a:cubicBezTo>
                  <a:pt x="30251" y="0"/>
                  <a:pt x="0" y="30264"/>
                  <a:pt x="0" y="67589"/>
                </a:cubicBezTo>
                <a:cubicBezTo>
                  <a:pt x="0" y="104915"/>
                  <a:pt x="30251" y="135166"/>
                  <a:pt x="67577" y="135166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9677" cap="flat">
            <a:solidFill>
              <a:srgbClr val="ffe411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06660" y="3056152"/>
            <a:ext cx="670154" cy="0"/>
          </a:xfrm>
          <a:custGeom>
            <a:avLst/>
            <a:gdLst>
              <a:gd name="connsiteX0" fmla="*/ 0 w 670154"/>
              <a:gd name="connsiteY0" fmla="*/ 0 h 0"/>
              <a:gd name="connsiteX1" fmla="*/ 670154 w 670154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70154" h="0">
                <a:moveTo>
                  <a:pt x="0" y="0"/>
                </a:moveTo>
                <a:lnTo>
                  <a:pt x="670154" y="0"/>
                </a:lnTo>
              </a:path>
            </a:pathLst>
          </a:custGeom>
          <a:solidFill>
            <a:srgbClr val="ffffff">
              <a:alpha val="0"/>
            </a:srgbClr>
          </a:solidFill>
          <a:ln w="9677" cap="flat">
            <a:solidFill>
              <a:srgbClr val="ffe411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50730" y="4130563"/>
            <a:ext cx="3537648" cy="0"/>
          </a:xfrm>
          <a:custGeom>
            <a:avLst/>
            <a:gdLst>
              <a:gd name="connsiteX0" fmla="*/ 3537648 w 3537648"/>
              <a:gd name="connsiteY0" fmla="*/ 0 h 0"/>
              <a:gd name="connsiteX1" fmla="*/ 0 w 3537648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37648" h="0">
                <a:moveTo>
                  <a:pt x="3537648" y="0"/>
                </a:moveTo>
                <a:lnTo>
                  <a:pt x="0" y="0"/>
                </a:lnTo>
              </a:path>
            </a:pathLst>
          </a:custGeom>
          <a:solidFill>
            <a:srgbClr val="ffffff">
              <a:alpha val="0"/>
            </a:srgbClr>
          </a:solidFill>
          <a:ln w="9677" cap="flat">
            <a:solidFill>
              <a:srgbClr val="ffe411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19627" y="4062979"/>
            <a:ext cx="135153" cy="135166"/>
          </a:xfrm>
          <a:custGeom>
            <a:avLst/>
            <a:gdLst>
              <a:gd name="connsiteX0" fmla="*/ 67577 w 135153"/>
              <a:gd name="connsiteY0" fmla="*/ 135166 h 135166"/>
              <a:gd name="connsiteX1" fmla="*/ 135153 w 135153"/>
              <a:gd name="connsiteY1" fmla="*/ 67589 h 135166"/>
              <a:gd name="connsiteX2" fmla="*/ 67577 w 135153"/>
              <a:gd name="connsiteY2" fmla="*/ 0 h 135166"/>
              <a:gd name="connsiteX3" fmla="*/ 0 w 135153"/>
              <a:gd name="connsiteY3" fmla="*/ 67589 h 135166"/>
              <a:gd name="connsiteX4" fmla="*/ 67577 w 135153"/>
              <a:gd name="connsiteY4" fmla="*/ 135166 h 135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5153" h="135166">
                <a:moveTo>
                  <a:pt x="67577" y="135166"/>
                </a:moveTo>
                <a:cubicBezTo>
                  <a:pt x="104902" y="135166"/>
                  <a:pt x="135153" y="104915"/>
                  <a:pt x="135153" y="67589"/>
                </a:cubicBezTo>
                <a:cubicBezTo>
                  <a:pt x="135153" y="30264"/>
                  <a:pt x="104902" y="0"/>
                  <a:pt x="67577" y="0"/>
                </a:cubicBezTo>
                <a:cubicBezTo>
                  <a:pt x="30251" y="0"/>
                  <a:pt x="0" y="30264"/>
                  <a:pt x="0" y="67589"/>
                </a:cubicBezTo>
                <a:cubicBezTo>
                  <a:pt x="0" y="104915"/>
                  <a:pt x="30251" y="135166"/>
                  <a:pt x="67577" y="135166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9677" cap="flat">
            <a:solidFill>
              <a:srgbClr val="ffe411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34375" y="4546293"/>
            <a:ext cx="135153" cy="135166"/>
          </a:xfrm>
          <a:custGeom>
            <a:avLst/>
            <a:gdLst>
              <a:gd name="connsiteX0" fmla="*/ 67577 w 135153"/>
              <a:gd name="connsiteY0" fmla="*/ 135166 h 135166"/>
              <a:gd name="connsiteX1" fmla="*/ 135153 w 135153"/>
              <a:gd name="connsiteY1" fmla="*/ 67589 h 135166"/>
              <a:gd name="connsiteX2" fmla="*/ 67577 w 135153"/>
              <a:gd name="connsiteY2" fmla="*/ 0 h 135166"/>
              <a:gd name="connsiteX3" fmla="*/ 0 w 135153"/>
              <a:gd name="connsiteY3" fmla="*/ 67589 h 135166"/>
              <a:gd name="connsiteX4" fmla="*/ 67577 w 135153"/>
              <a:gd name="connsiteY4" fmla="*/ 135166 h 135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5153" h="135166">
                <a:moveTo>
                  <a:pt x="67577" y="135166"/>
                </a:moveTo>
                <a:cubicBezTo>
                  <a:pt x="104902" y="135166"/>
                  <a:pt x="135153" y="104915"/>
                  <a:pt x="135153" y="67589"/>
                </a:cubicBezTo>
                <a:cubicBezTo>
                  <a:pt x="135153" y="30264"/>
                  <a:pt x="104902" y="0"/>
                  <a:pt x="67577" y="0"/>
                </a:cubicBezTo>
                <a:cubicBezTo>
                  <a:pt x="30251" y="0"/>
                  <a:pt x="0" y="30264"/>
                  <a:pt x="0" y="67589"/>
                </a:cubicBezTo>
                <a:cubicBezTo>
                  <a:pt x="0" y="104915"/>
                  <a:pt x="30251" y="135166"/>
                  <a:pt x="67577" y="135166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9677" cap="flat">
            <a:solidFill>
              <a:srgbClr val="ffe411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72826" y="5836094"/>
            <a:ext cx="856374" cy="118605"/>
          </a:xfrm>
          <a:custGeom>
            <a:avLst/>
            <a:gdLst>
              <a:gd name="connsiteX0" fmla="*/ 856374 w 856374"/>
              <a:gd name="connsiteY0" fmla="*/ 0 h 118605"/>
              <a:gd name="connsiteX1" fmla="*/ 0 w 856374"/>
              <a:gd name="connsiteY1" fmla="*/ 0 h 118605"/>
              <a:gd name="connsiteX2" fmla="*/ 0 w 856374"/>
              <a:gd name="connsiteY2" fmla="*/ 118605 h 1186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56374" h="118605">
                <a:moveTo>
                  <a:pt x="856374" y="0"/>
                </a:moveTo>
                <a:lnTo>
                  <a:pt x="0" y="0"/>
                </a:lnTo>
                <a:lnTo>
                  <a:pt x="0" y="118605"/>
                </a:lnTo>
              </a:path>
            </a:pathLst>
          </a:custGeom>
          <a:solidFill>
            <a:srgbClr val="ffffff">
              <a:alpha val="0"/>
            </a:srgbClr>
          </a:solidFill>
          <a:ln w="9677" cap="flat">
            <a:solidFill>
              <a:srgbClr val="ffe411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62339" y="2280040"/>
            <a:ext cx="2114474" cy="95745"/>
          </a:xfrm>
          <a:custGeom>
            <a:avLst/>
            <a:gdLst>
              <a:gd name="connsiteX0" fmla="*/ 2114474 w 2114474"/>
              <a:gd name="connsiteY0" fmla="*/ 0 h 95745"/>
              <a:gd name="connsiteX1" fmla="*/ 0 w 2114474"/>
              <a:gd name="connsiteY1" fmla="*/ 0 h 95745"/>
              <a:gd name="connsiteX2" fmla="*/ 0 w 2114474"/>
              <a:gd name="connsiteY2" fmla="*/ 95745 h 957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114474" h="95745">
                <a:moveTo>
                  <a:pt x="2114474" y="0"/>
                </a:moveTo>
                <a:lnTo>
                  <a:pt x="0" y="0"/>
                </a:lnTo>
                <a:lnTo>
                  <a:pt x="0" y="95745"/>
                </a:lnTo>
              </a:path>
            </a:pathLst>
          </a:custGeom>
          <a:solidFill>
            <a:srgbClr val="ffffff">
              <a:alpha val="0"/>
            </a:srgbClr>
          </a:solidFill>
          <a:ln w="9677" cap="flat">
            <a:solidFill>
              <a:srgbClr val="ffe411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01382" y="4681541"/>
            <a:ext cx="874636" cy="537286"/>
          </a:xfrm>
          <a:custGeom>
            <a:avLst/>
            <a:gdLst>
              <a:gd name="connsiteX0" fmla="*/ 874636 w 874636"/>
              <a:gd name="connsiteY0" fmla="*/ 537286 h 537286"/>
              <a:gd name="connsiteX1" fmla="*/ 0 w 874636"/>
              <a:gd name="connsiteY1" fmla="*/ 537286 h 537286"/>
              <a:gd name="connsiteX2" fmla="*/ 0 w 874636"/>
              <a:gd name="connsiteY2" fmla="*/ 0 h 5372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74636" h="537286">
                <a:moveTo>
                  <a:pt x="874636" y="537286"/>
                </a:moveTo>
                <a:lnTo>
                  <a:pt x="0" y="53728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0"/>
            </a:srgbClr>
          </a:solidFill>
          <a:ln w="9677" cap="flat">
            <a:solidFill>
              <a:srgbClr val="ffe411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03770" y="5951612"/>
            <a:ext cx="135153" cy="135166"/>
          </a:xfrm>
          <a:custGeom>
            <a:avLst/>
            <a:gdLst>
              <a:gd name="connsiteX0" fmla="*/ 67577 w 135153"/>
              <a:gd name="connsiteY0" fmla="*/ 135166 h 135166"/>
              <a:gd name="connsiteX1" fmla="*/ 135153 w 135153"/>
              <a:gd name="connsiteY1" fmla="*/ 67589 h 135166"/>
              <a:gd name="connsiteX2" fmla="*/ 67577 w 135153"/>
              <a:gd name="connsiteY2" fmla="*/ 0 h 135166"/>
              <a:gd name="connsiteX3" fmla="*/ 0 w 135153"/>
              <a:gd name="connsiteY3" fmla="*/ 67589 h 135166"/>
              <a:gd name="connsiteX4" fmla="*/ 67577 w 135153"/>
              <a:gd name="connsiteY4" fmla="*/ 135166 h 135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5153" h="135166">
                <a:moveTo>
                  <a:pt x="67577" y="135166"/>
                </a:moveTo>
                <a:cubicBezTo>
                  <a:pt x="104902" y="135166"/>
                  <a:pt x="135153" y="104915"/>
                  <a:pt x="135153" y="67589"/>
                </a:cubicBezTo>
                <a:cubicBezTo>
                  <a:pt x="135153" y="30264"/>
                  <a:pt x="104902" y="0"/>
                  <a:pt x="67577" y="0"/>
                </a:cubicBezTo>
                <a:cubicBezTo>
                  <a:pt x="30251" y="0"/>
                  <a:pt x="0" y="30264"/>
                  <a:pt x="0" y="67589"/>
                </a:cubicBezTo>
                <a:cubicBezTo>
                  <a:pt x="0" y="104915"/>
                  <a:pt x="30251" y="135166"/>
                  <a:pt x="67577" y="135166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9677" cap="flat">
            <a:solidFill>
              <a:srgbClr val="ffe411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57200" y="803844"/>
            <a:ext cx="8640191" cy="54041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7HENCREATINGACOMPOSITIONFROMTHESECOMPONENTS ALWAYSSTRIVEFORSIMPLICITY</a:t>
            </a:r>
          </a:p>
          <a:p>
            <a:pPr>
              <a:lnSpc>
                <a:spcPts val="12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Try to keep competing visual elements to a minimum. Think of it as theatrical </a:t>
            </a:r>
          </a:p>
          <a:p>
            <a:pPr>
              <a:lnSpc>
                <a:spcPts val="12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staging using simple props.</a:t>
            </a:r>
          </a:p>
          <a:p>
            <a:pPr marL="4562856">
              <a:lnSpc>
                <a:spcPts val="8753"/>
              </a:lnSpc>
            </a:pPr>
            <a:r>
              <a:rPr lang="en-US" altLang="zh-CN" sz="10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1    </a:t>
            </a:r>
            <a:r>
              <a:rPr lang="en-US" altLang="zh-CN" sz="10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 THE HEADLINE </a:t>
            </a:r>
          </a:p>
          <a:p>
            <a:pPr marL="4739132">
              <a:lnSpc>
                <a:spcPts val="1199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$RAWSPEOPLEINTOTHEMARKETINGMESSAGE(EADLINESMUSTBEBOLD </a:t>
            </a:r>
          </a:p>
          <a:p>
            <a:pPr marL="4739132">
              <a:lnSpc>
                <a:spcPts val="12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engaging, easy to read, and relevant to the other elements. Can </a:t>
            </a:r>
          </a:p>
          <a:p>
            <a:pPr marL="4739132">
              <a:lnSpc>
                <a:spcPts val="12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PROMOTEEITHERTHEPRODUCTORTHEEMOTIONALBENElT</a:t>
            </a:r>
          </a:p>
          <a:p>
            <a:pPr marL="4562602">
              <a:lnSpc>
                <a:spcPts val="2501"/>
              </a:lnSpc>
            </a:pPr>
            <a:r>
              <a:rPr lang="en-US" altLang="zh-CN" sz="10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2    </a:t>
            </a:r>
            <a:r>
              <a:rPr lang="en-US" altLang="zh-CN" sz="10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THE CANVAS</a:t>
            </a:r>
            <a:r>
              <a:rPr lang="en-US" altLang="zh-CN" sz="10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 </a:t>
            </a:r>
          </a:p>
          <a:p>
            <a:pPr marL="4739005">
              <a:lnSpc>
                <a:spcPts val="1199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The background that grounds the other elements in solid and </a:t>
            </a:r>
          </a:p>
          <a:p>
            <a:pPr marL="4739005">
              <a:lnSpc>
                <a:spcPts val="12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provides an easel for staging the marketing message. It can be a </a:t>
            </a:r>
          </a:p>
          <a:p>
            <a:pPr marL="4739005">
              <a:lnSpc>
                <a:spcPts val="12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simple texture or a full environment, but it must be realistic and </a:t>
            </a:r>
          </a:p>
          <a:p>
            <a:pPr marL="4739005">
              <a:lnSpc>
                <a:spcPts val="12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NOTOVERWHELMTHEFOREGROUND ANDITMUSTMAKESENSEANDRELATE</a:t>
            </a:r>
          </a:p>
          <a:p>
            <a:pPr marL="4739005">
              <a:lnSpc>
                <a:spcPts val="12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to the composition and message.</a:t>
            </a:r>
          </a:p>
          <a:p>
            <a:pPr marL="4562475">
              <a:lnSpc>
                <a:spcPts val="2501"/>
              </a:lnSpc>
            </a:pPr>
            <a:r>
              <a:rPr lang="en-US" altLang="zh-CN" sz="10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3    </a:t>
            </a:r>
            <a:r>
              <a:rPr lang="en-US" altLang="zh-CN" sz="10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THE SUBJECT</a:t>
            </a:r>
            <a:r>
              <a:rPr lang="en-US" altLang="zh-CN" sz="10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 </a:t>
            </a:r>
          </a:p>
          <a:p>
            <a:pPr marL="4739132">
              <a:lnSpc>
                <a:spcPts val="1199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4HEFOREGROUNDIMAGEWHENAPPLICABLE MUSTWORKWITHTHE</a:t>
            </a:r>
          </a:p>
          <a:p>
            <a:pPr marL="4739132">
              <a:lnSpc>
                <a:spcPts val="12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canvas. Overlapping the headline is okay as long as it stays </a:t>
            </a:r>
          </a:p>
          <a:p>
            <a:pPr marL="4739132">
              <a:lnSpc>
                <a:spcPts val="12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READABLE4HEREMAYBETIMESWHENITMAKESSENSETONOT</a:t>
            </a:r>
          </a:p>
          <a:p>
            <a:pPr marL="4739132">
              <a:lnSpc>
                <a:spcPts val="12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incorporate a foreground subject, so don’t be afraid to simply  </a:t>
            </a:r>
          </a:p>
          <a:p>
            <a:pPr marL="4739132">
              <a:lnSpc>
                <a:spcPts val="12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use stand-alone type on a background.</a:t>
            </a:r>
          </a:p>
          <a:p>
            <a:pPr marL="4562602">
              <a:lnSpc>
                <a:spcPts val="2501"/>
              </a:lnSpc>
            </a:pPr>
            <a:r>
              <a:rPr lang="en-US" altLang="zh-CN" sz="10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4    </a:t>
            </a:r>
            <a:r>
              <a:rPr lang="en-US" altLang="zh-CN" sz="10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THE SUPPORTING COPY </a:t>
            </a:r>
          </a:p>
          <a:p>
            <a:pPr marL="4739259">
              <a:lnSpc>
                <a:spcPts val="1199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3UPPORINGTEXTTHATCARRIESTHEMARKETINGMESSAGEORTHEEMOTIONAL</a:t>
            </a:r>
          </a:p>
          <a:p>
            <a:pPr marL="4739259">
              <a:lnSpc>
                <a:spcPts val="12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BENElT(UMORISNTREQUIREDBUTKEEPITINOURBRANDVOICE</a:t>
            </a:r>
          </a:p>
          <a:p>
            <a:pPr marL="4562729">
              <a:lnSpc>
                <a:spcPts val="2501"/>
              </a:lnSpc>
            </a:pPr>
            <a:r>
              <a:rPr lang="en-US" altLang="zh-CN" sz="10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5   </a:t>
            </a:r>
            <a:r>
              <a:rPr lang="en-US" altLang="zh-CN" sz="10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THE LOGO</a:t>
            </a:r>
            <a:r>
              <a:rPr lang="en-US" altLang="zh-CN" sz="10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 </a:t>
            </a:r>
          </a:p>
          <a:p>
            <a:pPr marL="4703953">
              <a:lnSpc>
                <a:spcPts val="1199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-AKEITBIGGERREALLY 7ELIKETHELOGOTOBEBIGANDBOLDLIKETHE</a:t>
            </a:r>
          </a:p>
          <a:p>
            <a:pPr marL="4703953">
              <a:lnSpc>
                <a:spcPts val="12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rest of the system.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25325" y="7379180"/>
            <a:ext cx="218796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3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36270"/>
            <a:ext cx="4429760" cy="46110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4HERIGHTPHOTOGRAPHYISCRUCIALTOOURHOUSESTYLE)TMUSTBEPOWERFUL</a:t>
            </a:r>
          </a:p>
          <a:p>
            <a:pPr>
              <a:lnSpc>
                <a:spcPts val="17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enough to grab attention and unexpected enough to convey our unique </a:t>
            </a:r>
          </a:p>
          <a:p>
            <a:pPr>
              <a:lnSpc>
                <a:spcPts val="17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brand personality. Remember, it says as much about our customers as it </a:t>
            </a:r>
          </a:p>
          <a:p>
            <a:pPr>
              <a:lnSpc>
                <a:spcPts val="17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does about us. Above all, it should feel real and genuine.</a:t>
            </a:r>
          </a:p>
          <a:p>
            <a:pPr>
              <a:lnSpc>
                <a:spcPts val="34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 2EALPEOPLEINREALSETTINGS SHOWINGREALEMOTION</a:t>
            </a:r>
          </a:p>
          <a:p>
            <a:pPr>
              <a:lnSpc>
                <a:spcPts val="23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s#APTURESTHESPIRITOFTHEMOMENTWITHENERGYANDPERSONALITY</a:t>
            </a:r>
          </a:p>
          <a:p>
            <a:pPr>
              <a:lnSpc>
                <a:spcPts val="23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s#HARACTERISESSENTIAL5SEINTERESTING AGE APPROPRIATEPEOPLE KIDSAND</a:t>
            </a:r>
          </a:p>
          <a:p>
            <a:pPr marL="102235">
              <a:lnSpc>
                <a:spcPts val="14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PETSGOEASYONTHESETWO ANDOBJECTS3HOTSWITHOUTAFOREGROUND</a:t>
            </a:r>
          </a:p>
          <a:p>
            <a:pPr marL="102235">
              <a:lnSpc>
                <a:spcPts val="14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subject still tell a story or evoke a mood. The right background may provide </a:t>
            </a:r>
          </a:p>
          <a:p>
            <a:pPr marL="102235">
              <a:lnSpc>
                <a:spcPts val="14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all the character you need, as long as your headline is clever and smart.</a:t>
            </a:r>
          </a:p>
          <a:p>
            <a:pPr>
              <a:lnSpc>
                <a:spcPts val="23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s/URIMAGESFOREGROUNDANDBACKGROUND AREALWAYSSHOTFROMHEAD ON</a:t>
            </a:r>
          </a:p>
          <a:p>
            <a:pPr marL="102235">
              <a:lnSpc>
                <a:spcPts val="14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PERSPECTIVENOTFROMANANGLE .OLANDSCAPESORLONGPERSPECTIVES</a:t>
            </a:r>
          </a:p>
          <a:p>
            <a:pPr marL="102235">
              <a:lnSpc>
                <a:spcPts val="14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Keep it simple.</a:t>
            </a:r>
          </a:p>
          <a:p>
            <a:pPr>
              <a:lnSpc>
                <a:spcPts val="23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 Eye-catching and engaging; no cliché lifestyle/banking shots</a:t>
            </a:r>
          </a:p>
          <a:p>
            <a:pPr>
              <a:lnSpc>
                <a:spcPts val="23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 Never looks like staged models or stock photography</a:t>
            </a:r>
          </a:p>
          <a:p>
            <a:pPr>
              <a:lnSpc>
                <a:spcPts val="23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s4EXTURES CROPPING ETCBREATHENEWLIFEINTOMOREEXPECTEDSUBJECTS</a:t>
            </a:r>
          </a:p>
          <a:p>
            <a:pPr>
              <a:lnSpc>
                <a:spcPts val="23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s-USTWORKINTANDEMWITHTHEMARKETINGMESSAGE</a:t>
            </a:r>
          </a:p>
          <a:p>
            <a:pPr>
              <a:lnSpc>
                <a:spcPts val="23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s5NIQUEIMAGERYDOESNTHAVETOBEEXPENSIVERIGHTS MANAGEDIMAGERY</a:t>
            </a:r>
          </a:p>
          <a:p>
            <a:pPr marL="102235">
              <a:lnSpc>
                <a:spcPts val="14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Look for the “right” image, not just the most expensive.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4518" y="446628"/>
            <a:ext cx="4232466" cy="51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2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APPROACHABLE PHOTOGRAPHY</a:t>
            </a:r>
          </a:p>
          <a:p>
            <a:pPr>
              <a:lnSpc>
                <a:spcPts val="1873"/>
              </a:lnSpc>
            </a:pPr>
            <a:r>
              <a:rPr lang="en-US" altLang="zh-CN" sz="1500" dirty="0" b="0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7)4('%.5).%0%/0,% 0,!#%3!.$4().'3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0" y="5969000"/>
            <a:ext cx="1346200" cy="13462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4500" y="5969000"/>
            <a:ext cx="1346200" cy="13462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21300" y="5969000"/>
            <a:ext cx="1371600" cy="13462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495300" y="6223000"/>
            <a:ext cx="2374900" cy="1054100"/>
          </a:xfrm>
          <a:custGeom>
            <a:avLst/>
            <a:gdLst>
              <a:gd name="connsiteX0" fmla="*/ 0 w 2374900"/>
              <a:gd name="connsiteY0" fmla="*/ 1054100 h 1054100"/>
              <a:gd name="connsiteX1" fmla="*/ 2374900 w 2374900"/>
              <a:gd name="connsiteY1" fmla="*/ 1054100 h 1054100"/>
              <a:gd name="connsiteX2" fmla="*/ 2374900 w 2374900"/>
              <a:gd name="connsiteY2" fmla="*/ 0 h 1054100"/>
              <a:gd name="connsiteX3" fmla="*/ 0 w 2374900"/>
              <a:gd name="connsiteY3" fmla="*/ 0 h 1054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374900" h="1054100">
                <a:moveTo>
                  <a:pt x="0" y="1054100"/>
                </a:moveTo>
                <a:lnTo>
                  <a:pt x="2374900" y="1054100"/>
                </a:lnTo>
                <a:lnTo>
                  <a:pt x="2374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76200" cap="flat">
            <a:solidFill>
              <a:srgbClr val="ffe411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66750" y="6664841"/>
            <a:ext cx="2046630" cy="4443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CAPTURE THE UNIQUE </a:t>
            </a:r>
          </a:p>
          <a:p>
            <a:pPr>
              <a:lnSpc>
                <a:spcPts val="1899"/>
              </a:lnSpc>
            </a:pPr>
            <a:r>
              <a:rPr lang="en-US" altLang="zh-CN" sz="16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SPIRIT OF REAL LIFE.</a:t>
            </a:r>
          </a:p>
        </p:txBody>
      </p:sp>
      <p:sp>
        <p:nvSpPr>
          <p:cNvPr id="4" name="Freeform 3"/>
          <p:cNvSpPr/>
          <p:nvPr/>
        </p:nvSpPr>
        <p:spPr>
          <a:xfrm>
            <a:off x="5339334" y="476250"/>
            <a:ext cx="4421124" cy="5463540"/>
          </a:xfrm>
          <a:custGeom>
            <a:avLst/>
            <a:gdLst>
              <a:gd name="connsiteX0" fmla="*/ 0 w 4421124"/>
              <a:gd name="connsiteY0" fmla="*/ 0 h 5463540"/>
              <a:gd name="connsiteX1" fmla="*/ 4421124 w 4421124"/>
              <a:gd name="connsiteY1" fmla="*/ 0 h 5463540"/>
              <a:gd name="connsiteX2" fmla="*/ 4421124 w 4421124"/>
              <a:gd name="connsiteY2" fmla="*/ 5463540 h 5463540"/>
              <a:gd name="connsiteX3" fmla="*/ 0 w 4421124"/>
              <a:gd name="connsiteY3" fmla="*/ 5463540 h 5463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421124" h="5463540">
                <a:moveTo>
                  <a:pt x="0" y="0"/>
                </a:moveTo>
                <a:lnTo>
                  <a:pt x="4421124" y="0"/>
                </a:lnTo>
                <a:lnTo>
                  <a:pt x="4421124" y="5463540"/>
                </a:lnTo>
                <a:lnTo>
                  <a:pt x="0" y="5463540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21300" y="457200"/>
            <a:ext cx="4279900" cy="5334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8782583" y="1020346"/>
            <a:ext cx="188354" cy="98984"/>
          </a:xfrm>
          <a:custGeom>
            <a:avLst/>
            <a:gdLst>
              <a:gd name="connsiteX0" fmla="*/ 183375 w 188354"/>
              <a:gd name="connsiteY0" fmla="*/ 0 h 98984"/>
              <a:gd name="connsiteX1" fmla="*/ 182207 w 188354"/>
              <a:gd name="connsiteY1" fmla="*/ 648 h 98984"/>
              <a:gd name="connsiteX2" fmla="*/ 0 w 188354"/>
              <a:gd name="connsiteY2" fmla="*/ 98984 h 98984"/>
              <a:gd name="connsiteX3" fmla="*/ 188354 w 188354"/>
              <a:gd name="connsiteY3" fmla="*/ 7239 h 98984"/>
              <a:gd name="connsiteX4" fmla="*/ 183375 w 188354"/>
              <a:gd name="connsiteY4" fmla="*/ 0 h 989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8354" h="98984">
                <a:moveTo>
                  <a:pt x="183375" y="0"/>
                </a:moveTo>
                <a:cubicBezTo>
                  <a:pt x="182982" y="216"/>
                  <a:pt x="182601" y="432"/>
                  <a:pt x="182207" y="648"/>
                </a:cubicBezTo>
                <a:cubicBezTo>
                  <a:pt x="119202" y="35293"/>
                  <a:pt x="56566" y="69164"/>
                  <a:pt x="0" y="98984"/>
                </a:cubicBezTo>
                <a:cubicBezTo>
                  <a:pt x="72885" y="66065"/>
                  <a:pt x="132194" y="37122"/>
                  <a:pt x="188354" y="7239"/>
                </a:cubicBezTo>
                <a:cubicBezTo>
                  <a:pt x="186563" y="4928"/>
                  <a:pt x="184925" y="2502"/>
                  <a:pt x="183375" y="0"/>
                </a:cubicBezTo>
              </a:path>
            </a:pathLst>
          </a:custGeom>
          <a:solidFill>
            <a:srgbClr val="b4111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64549" y="702183"/>
            <a:ext cx="194451" cy="211811"/>
          </a:xfrm>
          <a:custGeom>
            <a:avLst/>
            <a:gdLst>
              <a:gd name="connsiteX0" fmla="*/ 182207 w 194451"/>
              <a:gd name="connsiteY0" fmla="*/ 0 h 211811"/>
              <a:gd name="connsiteX1" fmla="*/ 0 w 194451"/>
              <a:gd name="connsiteY1" fmla="*/ 199263 h 211811"/>
              <a:gd name="connsiteX2" fmla="*/ 2438 w 194451"/>
              <a:gd name="connsiteY2" fmla="*/ 211811 h 211811"/>
              <a:gd name="connsiteX3" fmla="*/ 3327 w 194451"/>
              <a:gd name="connsiteY3" fmla="*/ 211264 h 211811"/>
              <a:gd name="connsiteX4" fmla="*/ 182207 w 194451"/>
              <a:gd name="connsiteY4" fmla="*/ 0 h 211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4451" h="211811">
                <a:moveTo>
                  <a:pt x="182207" y="0"/>
                </a:moveTo>
                <a:cubicBezTo>
                  <a:pt x="199174" y="46812"/>
                  <a:pt x="117056" y="121374"/>
                  <a:pt x="0" y="199263"/>
                </a:cubicBezTo>
                <a:cubicBezTo>
                  <a:pt x="1016" y="203314"/>
                  <a:pt x="1880" y="207467"/>
                  <a:pt x="2438" y="211811"/>
                </a:cubicBezTo>
                <a:cubicBezTo>
                  <a:pt x="2743" y="211620"/>
                  <a:pt x="3035" y="211455"/>
                  <a:pt x="3327" y="211264"/>
                </a:cubicBezTo>
                <a:cubicBezTo>
                  <a:pt x="147879" y="122530"/>
                  <a:pt x="226276" y="66827"/>
                  <a:pt x="182207" y="0"/>
                </a:cubicBezTo>
              </a:path>
            </a:pathLst>
          </a:custGeom>
          <a:solidFill>
            <a:srgbClr val="b4111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96796" y="643471"/>
            <a:ext cx="982866" cy="490995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8963321" y="847161"/>
            <a:ext cx="193199" cy="201143"/>
          </a:xfrm>
          <a:custGeom>
            <a:avLst/>
            <a:gdLst>
              <a:gd name="connsiteX0" fmla="*/ 67 w 193199"/>
              <a:gd name="connsiteY0" fmla="*/ 123025 h 201143"/>
              <a:gd name="connsiteX1" fmla="*/ 114837 w 193199"/>
              <a:gd name="connsiteY1" fmla="*/ 0 h 201143"/>
              <a:gd name="connsiteX2" fmla="*/ 193120 w 193199"/>
              <a:gd name="connsiteY2" fmla="*/ 78092 h 201143"/>
              <a:gd name="connsiteX3" fmla="*/ 78363 w 193199"/>
              <a:gd name="connsiteY3" fmla="*/ 201143 h 201143"/>
              <a:gd name="connsiteX4" fmla="*/ 67 w 193199"/>
              <a:gd name="connsiteY4" fmla="*/ 123025 h 201143"/>
              <a:gd name="connsiteX5" fmla="*/ 30179 w 193199"/>
              <a:gd name="connsiteY5" fmla="*/ 124943 h 201143"/>
              <a:gd name="connsiteX6" fmla="*/ 83328 w 193199"/>
              <a:gd name="connsiteY6" fmla="*/ 189763 h 201143"/>
              <a:gd name="connsiteX7" fmla="*/ 162894 w 193199"/>
              <a:gd name="connsiteY7" fmla="*/ 73012 h 201143"/>
              <a:gd name="connsiteX8" fmla="*/ 109186 w 193199"/>
              <a:gd name="connsiteY8" fmla="*/ 8166 h 201143"/>
              <a:gd name="connsiteX9" fmla="*/ 30179 w 193199"/>
              <a:gd name="connsiteY9" fmla="*/ 124943 h 2011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93199" h="201143">
                <a:moveTo>
                  <a:pt x="67" y="123025"/>
                </a:moveTo>
                <a:cubicBezTo>
                  <a:pt x="-2041" y="62205"/>
                  <a:pt x="45609" y="0"/>
                  <a:pt x="114837" y="0"/>
                </a:cubicBezTo>
                <a:cubicBezTo>
                  <a:pt x="161129" y="0"/>
                  <a:pt x="191431" y="30848"/>
                  <a:pt x="193120" y="78092"/>
                </a:cubicBezTo>
                <a:cubicBezTo>
                  <a:pt x="195342" y="142253"/>
                  <a:pt x="150829" y="201143"/>
                  <a:pt x="78363" y="201143"/>
                </a:cubicBezTo>
                <a:cubicBezTo>
                  <a:pt x="32046" y="201143"/>
                  <a:pt x="1756" y="170345"/>
                  <a:pt x="67" y="123025"/>
                </a:cubicBezTo>
                <a:moveTo>
                  <a:pt x="30179" y="124943"/>
                </a:moveTo>
                <a:cubicBezTo>
                  <a:pt x="31373" y="160579"/>
                  <a:pt x="53903" y="189763"/>
                  <a:pt x="83328" y="189763"/>
                </a:cubicBezTo>
                <a:cubicBezTo>
                  <a:pt x="140326" y="189763"/>
                  <a:pt x="164596" y="119786"/>
                  <a:pt x="162894" y="73012"/>
                </a:cubicBezTo>
                <a:cubicBezTo>
                  <a:pt x="161700" y="37287"/>
                  <a:pt x="138561" y="8166"/>
                  <a:pt x="109186" y="8166"/>
                </a:cubicBezTo>
                <a:cubicBezTo>
                  <a:pt x="60151" y="8166"/>
                  <a:pt x="28515" y="77851"/>
                  <a:pt x="30179" y="124943"/>
                </a:cubicBezTo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197660" y="889353"/>
            <a:ext cx="165100" cy="1143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8536800" y="849262"/>
            <a:ext cx="83581" cy="157620"/>
          </a:xfrm>
          <a:custGeom>
            <a:avLst/>
            <a:gdLst>
              <a:gd name="connsiteX0" fmla="*/ 23330 w 83581"/>
              <a:gd name="connsiteY0" fmla="*/ 17005 h 157620"/>
              <a:gd name="connsiteX1" fmla="*/ 56363 w 83581"/>
              <a:gd name="connsiteY1" fmla="*/ 0 h 157620"/>
              <a:gd name="connsiteX2" fmla="*/ 83439 w 83581"/>
              <a:gd name="connsiteY2" fmla="*/ 17005 h 157620"/>
              <a:gd name="connsiteX3" fmla="*/ 50317 w 83581"/>
              <a:gd name="connsiteY3" fmla="*/ 33998 h 157620"/>
              <a:gd name="connsiteX4" fmla="*/ 23330 w 83581"/>
              <a:gd name="connsiteY4" fmla="*/ 17005 h 157620"/>
              <a:gd name="connsiteX5" fmla="*/ 0 w 83581"/>
              <a:gd name="connsiteY5" fmla="*/ 157620 h 157620"/>
              <a:gd name="connsiteX6" fmla="*/ 20231 w 83581"/>
              <a:gd name="connsiteY6" fmla="*/ 43447 h 157620"/>
              <a:gd name="connsiteX7" fmla="*/ 76048 w 83581"/>
              <a:gd name="connsiteY7" fmla="*/ 43447 h 157620"/>
              <a:gd name="connsiteX8" fmla="*/ 55817 w 83581"/>
              <a:gd name="connsiteY8" fmla="*/ 157620 h 157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3581" h="157620">
                <a:moveTo>
                  <a:pt x="23330" y="17005"/>
                </a:moveTo>
                <a:cubicBezTo>
                  <a:pt x="24994" y="7620"/>
                  <a:pt x="39815" y="0"/>
                  <a:pt x="56363" y="0"/>
                </a:cubicBezTo>
                <a:cubicBezTo>
                  <a:pt x="72936" y="0"/>
                  <a:pt x="85039" y="7620"/>
                  <a:pt x="83439" y="17005"/>
                </a:cubicBezTo>
                <a:cubicBezTo>
                  <a:pt x="81686" y="26391"/>
                  <a:pt x="66904" y="33998"/>
                  <a:pt x="50317" y="33998"/>
                </a:cubicBezTo>
                <a:cubicBezTo>
                  <a:pt x="33680" y="33998"/>
                  <a:pt x="21654" y="26391"/>
                  <a:pt x="23330" y="17005"/>
                </a:cubicBezTo>
                <a:moveTo>
                  <a:pt x="0" y="157620"/>
                </a:moveTo>
                <a:lnTo>
                  <a:pt x="20231" y="43447"/>
                </a:lnTo>
                <a:lnTo>
                  <a:pt x="76048" y="43447"/>
                </a:lnTo>
                <a:lnTo>
                  <a:pt x="55817" y="157620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701049" y="889547"/>
            <a:ext cx="165100" cy="1143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8027712" y="845955"/>
            <a:ext cx="188362" cy="163472"/>
          </a:xfrm>
          <a:custGeom>
            <a:avLst/>
            <a:gdLst>
              <a:gd name="connsiteX0" fmla="*/ 162339 w 188362"/>
              <a:gd name="connsiteY0" fmla="*/ 119885 h 163472"/>
              <a:gd name="connsiteX1" fmla="*/ 115984 w 188362"/>
              <a:gd name="connsiteY1" fmla="*/ 124876 h 163472"/>
              <a:gd name="connsiteX2" fmla="*/ 69287 w 188362"/>
              <a:gd name="connsiteY2" fmla="*/ 87373 h 163472"/>
              <a:gd name="connsiteX3" fmla="*/ 137905 w 188362"/>
              <a:gd name="connsiteY3" fmla="*/ 37093 h 163472"/>
              <a:gd name="connsiteX4" fmla="*/ 181288 w 188362"/>
              <a:gd name="connsiteY4" fmla="*/ 48981 h 163472"/>
              <a:gd name="connsiteX5" fmla="*/ 188362 w 188362"/>
              <a:gd name="connsiteY5" fmla="*/ 9331 h 163472"/>
              <a:gd name="connsiteX6" fmla="*/ 133180 w 188362"/>
              <a:gd name="connsiteY6" fmla="*/ 22 h 163472"/>
              <a:gd name="connsiteX7" fmla="*/ 567 w 188362"/>
              <a:gd name="connsiteY7" fmla="*/ 88643 h 163472"/>
              <a:gd name="connsiteX8" fmla="*/ 98484 w 188362"/>
              <a:gd name="connsiteY8" fmla="*/ 163471 h 163472"/>
              <a:gd name="connsiteX9" fmla="*/ 154935 w 188362"/>
              <a:gd name="connsiteY9" fmla="*/ 160766 h 163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88362" h="163472">
                <a:moveTo>
                  <a:pt x="162339" y="119885"/>
                </a:moveTo>
                <a:cubicBezTo>
                  <a:pt x="144178" y="123491"/>
                  <a:pt x="133955" y="124876"/>
                  <a:pt x="115984" y="124876"/>
                </a:cubicBezTo>
                <a:cubicBezTo>
                  <a:pt x="89327" y="124876"/>
                  <a:pt x="68144" y="111642"/>
                  <a:pt x="69287" y="87373"/>
                </a:cubicBezTo>
                <a:cubicBezTo>
                  <a:pt x="70099" y="71206"/>
                  <a:pt x="89251" y="37093"/>
                  <a:pt x="137905" y="37093"/>
                </a:cubicBezTo>
                <a:cubicBezTo>
                  <a:pt x="153221" y="37093"/>
                  <a:pt x="165184" y="39811"/>
                  <a:pt x="181288" y="48981"/>
                </a:cubicBezTo>
                <a:lnTo>
                  <a:pt x="188362" y="9331"/>
                </a:lnTo>
                <a:cubicBezTo>
                  <a:pt x="166467" y="1051"/>
                  <a:pt x="151964" y="-194"/>
                  <a:pt x="133180" y="22"/>
                </a:cubicBezTo>
                <a:cubicBezTo>
                  <a:pt x="69426" y="695"/>
                  <a:pt x="8149" y="29702"/>
                  <a:pt x="567" y="88643"/>
                </a:cubicBezTo>
                <a:cubicBezTo>
                  <a:pt x="-7155" y="148549"/>
                  <a:pt x="66010" y="163611"/>
                  <a:pt x="98484" y="163471"/>
                </a:cubicBezTo>
                <a:cubicBezTo>
                  <a:pt x="117242" y="163408"/>
                  <a:pt x="136736" y="162646"/>
                  <a:pt x="154935" y="160766"/>
                </a:cubicBez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17508" y="856092"/>
            <a:ext cx="110858" cy="150711"/>
          </a:xfrm>
          <a:custGeom>
            <a:avLst/>
            <a:gdLst>
              <a:gd name="connsiteX0" fmla="*/ 26099 w 110858"/>
              <a:gd name="connsiteY0" fmla="*/ 35954 h 150711"/>
              <a:gd name="connsiteX1" fmla="*/ 30112 w 110858"/>
              <a:gd name="connsiteY1" fmla="*/ 12713 h 150711"/>
              <a:gd name="connsiteX2" fmla="*/ 88494 w 110858"/>
              <a:gd name="connsiteY2" fmla="*/ 0 h 150711"/>
              <a:gd name="connsiteX3" fmla="*/ 82271 w 110858"/>
              <a:gd name="connsiteY3" fmla="*/ 35954 h 150711"/>
              <a:gd name="connsiteX4" fmla="*/ 110858 w 110858"/>
              <a:gd name="connsiteY4" fmla="*/ 35954 h 150711"/>
              <a:gd name="connsiteX5" fmla="*/ 105435 w 110858"/>
              <a:gd name="connsiteY5" fmla="*/ 58953 h 150711"/>
              <a:gd name="connsiteX6" fmla="*/ 77699 w 110858"/>
              <a:gd name="connsiteY6" fmla="*/ 58890 h 150711"/>
              <a:gd name="connsiteX7" fmla="*/ 60846 w 110858"/>
              <a:gd name="connsiteY7" fmla="*/ 150711 h 150711"/>
              <a:gd name="connsiteX8" fmla="*/ 4445 w 110858"/>
              <a:gd name="connsiteY8" fmla="*/ 150711 h 150711"/>
              <a:gd name="connsiteX9" fmla="*/ 21222 w 110858"/>
              <a:gd name="connsiteY9" fmla="*/ 59106 h 150711"/>
              <a:gd name="connsiteX10" fmla="*/ 0 w 110858"/>
              <a:gd name="connsiteY10" fmla="*/ 59106 h 150711"/>
              <a:gd name="connsiteX11" fmla="*/ 4318 w 110858"/>
              <a:gd name="connsiteY11" fmla="*/ 35954 h 1507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10858" h="150711">
                <a:moveTo>
                  <a:pt x="26099" y="35954"/>
                </a:moveTo>
                <a:lnTo>
                  <a:pt x="30112" y="12713"/>
                </a:lnTo>
                <a:lnTo>
                  <a:pt x="88494" y="0"/>
                </a:lnTo>
                <a:lnTo>
                  <a:pt x="82271" y="35954"/>
                </a:lnTo>
                <a:lnTo>
                  <a:pt x="110858" y="35954"/>
                </a:lnTo>
                <a:lnTo>
                  <a:pt x="105435" y="58953"/>
                </a:lnTo>
                <a:lnTo>
                  <a:pt x="77699" y="58890"/>
                </a:lnTo>
                <a:lnTo>
                  <a:pt x="60846" y="150711"/>
                </a:lnTo>
                <a:cubicBezTo>
                  <a:pt x="60846" y="150711"/>
                  <a:pt x="4648" y="150343"/>
                  <a:pt x="4445" y="150711"/>
                </a:cubicBezTo>
                <a:lnTo>
                  <a:pt x="21222" y="59106"/>
                </a:lnTo>
                <a:lnTo>
                  <a:pt x="0" y="59106"/>
                </a:lnTo>
                <a:lnTo>
                  <a:pt x="4318" y="35954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71036" y="847579"/>
            <a:ext cx="83972" cy="159296"/>
          </a:xfrm>
          <a:custGeom>
            <a:avLst/>
            <a:gdLst>
              <a:gd name="connsiteX0" fmla="*/ 56845 w 83972"/>
              <a:gd name="connsiteY0" fmla="*/ 159220 h 159296"/>
              <a:gd name="connsiteX1" fmla="*/ 0 w 83972"/>
              <a:gd name="connsiteY1" fmla="*/ 159296 h 159296"/>
              <a:gd name="connsiteX2" fmla="*/ 28588 w 83972"/>
              <a:gd name="connsiteY2" fmla="*/ 0 h 159296"/>
              <a:gd name="connsiteX3" fmla="*/ 83972 w 83972"/>
              <a:gd name="connsiteY3" fmla="*/ 1562 h 1592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3972" h="159296">
                <a:moveTo>
                  <a:pt x="56845" y="159220"/>
                </a:moveTo>
                <a:lnTo>
                  <a:pt x="0" y="159296"/>
                </a:lnTo>
                <a:lnTo>
                  <a:pt x="28588" y="0"/>
                </a:lnTo>
                <a:lnTo>
                  <a:pt x="83972" y="1562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61360" y="891540"/>
            <a:ext cx="178015" cy="154762"/>
          </a:xfrm>
          <a:custGeom>
            <a:avLst/>
            <a:gdLst>
              <a:gd name="connsiteX0" fmla="*/ 0 w 178015"/>
              <a:gd name="connsiteY0" fmla="*/ 154762 h 154762"/>
              <a:gd name="connsiteX1" fmla="*/ 27165 w 178015"/>
              <a:gd name="connsiteY1" fmla="*/ 1740 h 154762"/>
              <a:gd name="connsiteX2" fmla="*/ 76175 w 178015"/>
              <a:gd name="connsiteY2" fmla="*/ 1740 h 154762"/>
              <a:gd name="connsiteX3" fmla="*/ 72377 w 178015"/>
              <a:gd name="connsiteY3" fmla="*/ 21260 h 154762"/>
              <a:gd name="connsiteX4" fmla="*/ 92812 w 178015"/>
              <a:gd name="connsiteY4" fmla="*/ 6744 h 154762"/>
              <a:gd name="connsiteX5" fmla="*/ 124460 w 178015"/>
              <a:gd name="connsiteY5" fmla="*/ 0 h 154762"/>
              <a:gd name="connsiteX6" fmla="*/ 154724 w 178015"/>
              <a:gd name="connsiteY6" fmla="*/ 5652 h 154762"/>
              <a:gd name="connsiteX7" fmla="*/ 174498 w 178015"/>
              <a:gd name="connsiteY7" fmla="*/ 27318 h 154762"/>
              <a:gd name="connsiteX8" fmla="*/ 176949 w 178015"/>
              <a:gd name="connsiteY8" fmla="*/ 58407 h 154762"/>
              <a:gd name="connsiteX9" fmla="*/ 149352 w 178015"/>
              <a:gd name="connsiteY9" fmla="*/ 103061 h 154762"/>
              <a:gd name="connsiteX10" fmla="*/ 101714 w 178015"/>
              <a:gd name="connsiteY10" fmla="*/ 116929 h 154762"/>
              <a:gd name="connsiteX11" fmla="*/ 84480 w 178015"/>
              <a:gd name="connsiteY11" fmla="*/ 115075 h 154762"/>
              <a:gd name="connsiteX12" fmla="*/ 73368 w 178015"/>
              <a:gd name="connsiteY12" fmla="*/ 110604 h 154762"/>
              <a:gd name="connsiteX13" fmla="*/ 64173 w 178015"/>
              <a:gd name="connsiteY13" fmla="*/ 102311 h 154762"/>
              <a:gd name="connsiteX14" fmla="*/ 55042 w 178015"/>
              <a:gd name="connsiteY14" fmla="*/ 154762 h 154762"/>
              <a:gd name="connsiteX16" fmla="*/ 101625 w 178015"/>
              <a:gd name="connsiteY16" fmla="*/ 27927 h 154762"/>
              <a:gd name="connsiteX17" fmla="*/ 81801 w 178015"/>
              <a:gd name="connsiteY17" fmla="*/ 34569 h 154762"/>
              <a:gd name="connsiteX18" fmla="*/ 70764 w 178015"/>
              <a:gd name="connsiteY18" fmla="*/ 54127 h 154762"/>
              <a:gd name="connsiteX19" fmla="*/ 73977 w 178015"/>
              <a:gd name="connsiteY19" fmla="*/ 75667 h 154762"/>
              <a:gd name="connsiteX20" fmla="*/ 91237 w 178015"/>
              <a:gd name="connsiteY20" fmla="*/ 82258 h 154762"/>
              <a:gd name="connsiteX21" fmla="*/ 105448 w 178015"/>
              <a:gd name="connsiteY21" fmla="*/ 79439 h 154762"/>
              <a:gd name="connsiteX22" fmla="*/ 116370 w 178015"/>
              <a:gd name="connsiteY22" fmla="*/ 70041 h 154762"/>
              <a:gd name="connsiteX23" fmla="*/ 122504 w 178015"/>
              <a:gd name="connsiteY23" fmla="*/ 54978 h 154762"/>
              <a:gd name="connsiteX24" fmla="*/ 118567 w 178015"/>
              <a:gd name="connsiteY24" fmla="*/ 34747 h 154762"/>
              <a:gd name="connsiteX25" fmla="*/ 101625 w 178015"/>
              <a:gd name="connsiteY25" fmla="*/ 27927 h 1547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78015" h="154762">
                <a:moveTo>
                  <a:pt x="0" y="154762"/>
                </a:moveTo>
                <a:lnTo>
                  <a:pt x="27165" y="1740"/>
                </a:lnTo>
                <a:lnTo>
                  <a:pt x="76175" y="1740"/>
                </a:lnTo>
                <a:lnTo>
                  <a:pt x="72377" y="21260"/>
                </a:lnTo>
                <a:cubicBezTo>
                  <a:pt x="76632" y="15431"/>
                  <a:pt x="83426" y="10643"/>
                  <a:pt x="92812" y="6744"/>
                </a:cubicBezTo>
                <a:cubicBezTo>
                  <a:pt x="102260" y="2870"/>
                  <a:pt x="112916" y="0"/>
                  <a:pt x="124460" y="0"/>
                </a:cubicBezTo>
                <a:cubicBezTo>
                  <a:pt x="137262" y="0"/>
                  <a:pt x="145148" y="699"/>
                  <a:pt x="154724" y="5652"/>
                </a:cubicBezTo>
                <a:cubicBezTo>
                  <a:pt x="164249" y="10643"/>
                  <a:pt x="170878" y="17882"/>
                  <a:pt x="174498" y="27318"/>
                </a:cubicBezTo>
                <a:cubicBezTo>
                  <a:pt x="178168" y="36601"/>
                  <a:pt x="178930" y="47041"/>
                  <a:pt x="176949" y="58407"/>
                </a:cubicBezTo>
                <a:cubicBezTo>
                  <a:pt x="173634" y="77254"/>
                  <a:pt x="164427" y="92139"/>
                  <a:pt x="149352" y="103061"/>
                </a:cubicBezTo>
                <a:cubicBezTo>
                  <a:pt x="134391" y="113983"/>
                  <a:pt x="120942" y="116853"/>
                  <a:pt x="101714" y="116929"/>
                </a:cubicBezTo>
                <a:cubicBezTo>
                  <a:pt x="94894" y="116929"/>
                  <a:pt x="89205" y="116218"/>
                  <a:pt x="84480" y="115075"/>
                </a:cubicBezTo>
                <a:cubicBezTo>
                  <a:pt x="79858" y="113856"/>
                  <a:pt x="76175" y="112395"/>
                  <a:pt x="73368" y="110604"/>
                </a:cubicBezTo>
                <a:cubicBezTo>
                  <a:pt x="70688" y="108801"/>
                  <a:pt x="67831" y="106312"/>
                  <a:pt x="64173" y="102311"/>
                </a:cubicBezTo>
                <a:lnTo>
                  <a:pt x="55042" y="154762"/>
                </a:lnTo>
                <a:moveTo>
                  <a:pt x="101625" y="27927"/>
                </a:moveTo>
                <a:cubicBezTo>
                  <a:pt x="94310" y="27927"/>
                  <a:pt x="87693" y="30137"/>
                  <a:pt x="81801" y="34569"/>
                </a:cubicBezTo>
                <a:cubicBezTo>
                  <a:pt x="75984" y="39027"/>
                  <a:pt x="72263" y="45491"/>
                  <a:pt x="70764" y="54127"/>
                </a:cubicBezTo>
                <a:cubicBezTo>
                  <a:pt x="69012" y="64084"/>
                  <a:pt x="70040" y="71234"/>
                  <a:pt x="73977" y="75667"/>
                </a:cubicBezTo>
                <a:cubicBezTo>
                  <a:pt x="77978" y="80048"/>
                  <a:pt x="83706" y="82258"/>
                  <a:pt x="91237" y="82258"/>
                </a:cubicBezTo>
                <a:cubicBezTo>
                  <a:pt x="96304" y="82258"/>
                  <a:pt x="101575" y="81344"/>
                  <a:pt x="105448" y="79439"/>
                </a:cubicBezTo>
                <a:cubicBezTo>
                  <a:pt x="110223" y="76911"/>
                  <a:pt x="113513" y="74244"/>
                  <a:pt x="116370" y="70041"/>
                </a:cubicBezTo>
                <a:cubicBezTo>
                  <a:pt x="119456" y="65608"/>
                  <a:pt x="121463" y="60693"/>
                  <a:pt x="122504" y="54978"/>
                </a:cubicBezTo>
                <a:cubicBezTo>
                  <a:pt x="124104" y="45961"/>
                  <a:pt x="122758" y="39205"/>
                  <a:pt x="118567" y="34747"/>
                </a:cubicBezTo>
                <a:cubicBezTo>
                  <a:pt x="114503" y="30175"/>
                  <a:pt x="108902" y="27927"/>
                  <a:pt x="101625" y="27927"/>
                </a:cubicBezTo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82580" y="911551"/>
            <a:ext cx="113410" cy="136246"/>
          </a:xfrm>
          <a:custGeom>
            <a:avLst/>
            <a:gdLst>
              <a:gd name="connsiteX0" fmla="*/ 96950 w 113410"/>
              <a:gd name="connsiteY0" fmla="*/ 92215 h 136246"/>
              <a:gd name="connsiteX1" fmla="*/ 101370 w 113410"/>
              <a:gd name="connsiteY1" fmla="*/ 95212 h 136246"/>
              <a:gd name="connsiteX2" fmla="*/ 40740 w 113410"/>
              <a:gd name="connsiteY2" fmla="*/ 136246 h 136246"/>
              <a:gd name="connsiteX3" fmla="*/ 49 w 113410"/>
              <a:gd name="connsiteY3" fmla="*/ 94399 h 136246"/>
              <a:gd name="connsiteX4" fmla="*/ 81672 w 113410"/>
              <a:gd name="connsiteY4" fmla="*/ 0 h 136246"/>
              <a:gd name="connsiteX5" fmla="*/ 113384 w 113410"/>
              <a:gd name="connsiteY5" fmla="*/ 24371 h 136246"/>
              <a:gd name="connsiteX6" fmla="*/ 24116 w 113410"/>
              <a:gd name="connsiteY6" fmla="*/ 76009 h 136246"/>
              <a:gd name="connsiteX7" fmla="*/ 22719 w 113410"/>
              <a:gd name="connsiteY7" fmla="*/ 90373 h 136246"/>
              <a:gd name="connsiteX8" fmla="*/ 53262 w 113410"/>
              <a:gd name="connsiteY8" fmla="*/ 120091 h 136246"/>
              <a:gd name="connsiteX9" fmla="*/ 96950 w 113410"/>
              <a:gd name="connsiteY9" fmla="*/ 92215 h 136246"/>
              <a:gd name="connsiteX10" fmla="*/ 92048 w 113410"/>
              <a:gd name="connsiteY10" fmla="*/ 21933 h 136246"/>
              <a:gd name="connsiteX11" fmla="*/ 77608 w 113410"/>
              <a:gd name="connsiteY11" fmla="*/ 6540 h 136246"/>
              <a:gd name="connsiteX12" fmla="*/ 26173 w 113410"/>
              <a:gd name="connsiteY12" fmla="*/ 69469 h 136246"/>
              <a:gd name="connsiteX13" fmla="*/ 92048 w 113410"/>
              <a:gd name="connsiteY13" fmla="*/ 21933 h 1362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13410" h="136246">
                <a:moveTo>
                  <a:pt x="96950" y="92215"/>
                </a:moveTo>
                <a:lnTo>
                  <a:pt x="101370" y="95212"/>
                </a:lnTo>
                <a:cubicBezTo>
                  <a:pt x="90207" y="117945"/>
                  <a:pt x="67448" y="136246"/>
                  <a:pt x="40740" y="136246"/>
                </a:cubicBezTo>
                <a:cubicBezTo>
                  <a:pt x="18896" y="136246"/>
                  <a:pt x="1002" y="121717"/>
                  <a:pt x="49" y="94399"/>
                </a:cubicBezTo>
                <a:cubicBezTo>
                  <a:pt x="-1716" y="45466"/>
                  <a:pt x="44118" y="0"/>
                  <a:pt x="81672" y="0"/>
                </a:cubicBezTo>
                <a:cubicBezTo>
                  <a:pt x="97776" y="0"/>
                  <a:pt x="112711" y="7036"/>
                  <a:pt x="113384" y="24371"/>
                </a:cubicBezTo>
                <a:cubicBezTo>
                  <a:pt x="114769" y="63297"/>
                  <a:pt x="60120" y="75197"/>
                  <a:pt x="24116" y="76009"/>
                </a:cubicBezTo>
                <a:cubicBezTo>
                  <a:pt x="22948" y="80061"/>
                  <a:pt x="22503" y="84163"/>
                  <a:pt x="22719" y="90373"/>
                </a:cubicBezTo>
                <a:cubicBezTo>
                  <a:pt x="23316" y="106515"/>
                  <a:pt x="33082" y="120091"/>
                  <a:pt x="53262" y="120091"/>
                </a:cubicBezTo>
                <a:cubicBezTo>
                  <a:pt x="70700" y="120091"/>
                  <a:pt x="88137" y="106045"/>
                  <a:pt x="96950" y="92215"/>
                </a:cubicBezTo>
                <a:moveTo>
                  <a:pt x="92048" y="21933"/>
                </a:moveTo>
                <a:cubicBezTo>
                  <a:pt x="91731" y="12725"/>
                  <a:pt x="87108" y="6540"/>
                  <a:pt x="77608" y="6540"/>
                </a:cubicBezTo>
                <a:cubicBezTo>
                  <a:pt x="54710" y="6540"/>
                  <a:pt x="30377" y="51384"/>
                  <a:pt x="26173" y="69469"/>
                </a:cubicBezTo>
                <a:cubicBezTo>
                  <a:pt x="63727" y="69469"/>
                  <a:pt x="92963" y="47092"/>
                  <a:pt x="92048" y="21933"/>
                </a:cubicBezTo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151984" y="911535"/>
            <a:ext cx="127000" cy="127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9399396" y="871085"/>
            <a:ext cx="40221" cy="39726"/>
          </a:xfrm>
          <a:custGeom>
            <a:avLst/>
            <a:gdLst>
              <a:gd name="connsiteX0" fmla="*/ 20066 w 40221"/>
              <a:gd name="connsiteY0" fmla="*/ 18440 h 39726"/>
              <a:gd name="connsiteX1" fmla="*/ 25641 w 40221"/>
              <a:gd name="connsiteY1" fmla="*/ 14668 h 39726"/>
              <a:gd name="connsiteX2" fmla="*/ 20650 w 40221"/>
              <a:gd name="connsiteY2" fmla="*/ 11303 h 39726"/>
              <a:gd name="connsiteX3" fmla="*/ 15977 w 40221"/>
              <a:gd name="connsiteY3" fmla="*/ 11303 h 39726"/>
              <a:gd name="connsiteX4" fmla="*/ 15977 w 40221"/>
              <a:gd name="connsiteY4" fmla="*/ 18440 h 39726"/>
              <a:gd name="connsiteX6" fmla="*/ 15977 w 40221"/>
              <a:gd name="connsiteY6" fmla="*/ 31293 h 39726"/>
              <a:gd name="connsiteX7" fmla="*/ 12433 w 40221"/>
              <a:gd name="connsiteY7" fmla="*/ 31293 h 39726"/>
              <a:gd name="connsiteX8" fmla="*/ 12433 w 40221"/>
              <a:gd name="connsiteY8" fmla="*/ 8382 h 39726"/>
              <a:gd name="connsiteX9" fmla="*/ 21184 w 40221"/>
              <a:gd name="connsiteY9" fmla="*/ 8382 h 39726"/>
              <a:gd name="connsiteX10" fmla="*/ 29299 w 40221"/>
              <a:gd name="connsiteY10" fmla="*/ 14872 h 39726"/>
              <a:gd name="connsiteX11" fmla="*/ 23343 w 40221"/>
              <a:gd name="connsiteY11" fmla="*/ 21222 h 39726"/>
              <a:gd name="connsiteX12" fmla="*/ 29883 w 40221"/>
              <a:gd name="connsiteY12" fmla="*/ 31293 h 39726"/>
              <a:gd name="connsiteX13" fmla="*/ 25959 w 40221"/>
              <a:gd name="connsiteY13" fmla="*/ 31293 h 39726"/>
              <a:gd name="connsiteX14" fmla="*/ 19939 w 40221"/>
              <a:gd name="connsiteY14" fmla="*/ 21361 h 39726"/>
              <a:gd name="connsiteX15" fmla="*/ 15977 w 40221"/>
              <a:gd name="connsiteY15" fmla="*/ 21361 h 39726"/>
              <a:gd name="connsiteX17" fmla="*/ 20180 w 40221"/>
              <a:gd name="connsiteY17" fmla="*/ 36436 h 39726"/>
              <a:gd name="connsiteX18" fmla="*/ 36246 w 40221"/>
              <a:gd name="connsiteY18" fmla="*/ 19787 h 39726"/>
              <a:gd name="connsiteX19" fmla="*/ 20180 w 40221"/>
              <a:gd name="connsiteY19" fmla="*/ 3289 h 39726"/>
              <a:gd name="connsiteX20" fmla="*/ 3988 w 40221"/>
              <a:gd name="connsiteY20" fmla="*/ 19787 h 39726"/>
              <a:gd name="connsiteX21" fmla="*/ 20180 w 40221"/>
              <a:gd name="connsiteY21" fmla="*/ 36436 h 39726"/>
              <a:gd name="connsiteX22" fmla="*/ 0 w 40221"/>
              <a:gd name="connsiteY22" fmla="*/ 19787 h 39726"/>
              <a:gd name="connsiteX23" fmla="*/ 20180 w 40221"/>
              <a:gd name="connsiteY23" fmla="*/ 0 h 39726"/>
              <a:gd name="connsiteX24" fmla="*/ 40221 w 40221"/>
              <a:gd name="connsiteY24" fmla="*/ 19787 h 39726"/>
              <a:gd name="connsiteX25" fmla="*/ 20180 w 40221"/>
              <a:gd name="connsiteY25" fmla="*/ 39726 h 39726"/>
              <a:gd name="connsiteX26" fmla="*/ 0 w 40221"/>
              <a:gd name="connsiteY26" fmla="*/ 19787 h 397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40221" h="39726">
                <a:moveTo>
                  <a:pt x="20066" y="18440"/>
                </a:moveTo>
                <a:cubicBezTo>
                  <a:pt x="23050" y="18440"/>
                  <a:pt x="25641" y="18225"/>
                  <a:pt x="25641" y="14668"/>
                </a:cubicBezTo>
                <a:cubicBezTo>
                  <a:pt x="25641" y="11836"/>
                  <a:pt x="23114" y="11303"/>
                  <a:pt x="20650" y="11303"/>
                </a:cubicBezTo>
                <a:lnTo>
                  <a:pt x="15977" y="11303"/>
                </a:lnTo>
                <a:lnTo>
                  <a:pt x="15977" y="18440"/>
                </a:lnTo>
                <a:moveTo>
                  <a:pt x="15977" y="31293"/>
                </a:moveTo>
                <a:lnTo>
                  <a:pt x="12433" y="31293"/>
                </a:lnTo>
                <a:lnTo>
                  <a:pt x="12433" y="8382"/>
                </a:lnTo>
                <a:lnTo>
                  <a:pt x="21184" y="8382"/>
                </a:lnTo>
                <a:cubicBezTo>
                  <a:pt x="26619" y="8382"/>
                  <a:pt x="29299" y="10376"/>
                  <a:pt x="29299" y="14872"/>
                </a:cubicBezTo>
                <a:cubicBezTo>
                  <a:pt x="29299" y="19012"/>
                  <a:pt x="26746" y="20752"/>
                  <a:pt x="23343" y="21222"/>
                </a:cubicBezTo>
                <a:lnTo>
                  <a:pt x="29883" y="31293"/>
                </a:lnTo>
                <a:lnTo>
                  <a:pt x="25959" y="31293"/>
                </a:lnTo>
                <a:lnTo>
                  <a:pt x="19939" y="21361"/>
                </a:lnTo>
                <a:lnTo>
                  <a:pt x="15977" y="21361"/>
                </a:lnTo>
                <a:moveTo>
                  <a:pt x="20180" y="36436"/>
                </a:moveTo>
                <a:cubicBezTo>
                  <a:pt x="29134" y="36436"/>
                  <a:pt x="36246" y="29413"/>
                  <a:pt x="36246" y="19787"/>
                </a:cubicBezTo>
                <a:cubicBezTo>
                  <a:pt x="36246" y="10376"/>
                  <a:pt x="29134" y="3289"/>
                  <a:pt x="20180" y="3289"/>
                </a:cubicBezTo>
                <a:cubicBezTo>
                  <a:pt x="11036" y="3289"/>
                  <a:pt x="3988" y="10376"/>
                  <a:pt x="3988" y="19787"/>
                </a:cubicBezTo>
                <a:cubicBezTo>
                  <a:pt x="3988" y="29413"/>
                  <a:pt x="11036" y="36436"/>
                  <a:pt x="20180" y="36436"/>
                </a:cubicBezTo>
                <a:moveTo>
                  <a:pt x="0" y="19787"/>
                </a:moveTo>
                <a:cubicBezTo>
                  <a:pt x="0" y="8382"/>
                  <a:pt x="9208" y="0"/>
                  <a:pt x="20180" y="0"/>
                </a:cubicBezTo>
                <a:cubicBezTo>
                  <a:pt x="31001" y="0"/>
                  <a:pt x="40221" y="8382"/>
                  <a:pt x="40221" y="19787"/>
                </a:cubicBezTo>
                <a:cubicBezTo>
                  <a:pt x="40221" y="31293"/>
                  <a:pt x="31001" y="39726"/>
                  <a:pt x="20180" y="39726"/>
                </a:cubicBezTo>
                <a:cubicBezTo>
                  <a:pt x="9208" y="39726"/>
                  <a:pt x="0" y="31293"/>
                  <a:pt x="0" y="19787"/>
                </a:cubicBezTo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67453" y="1960560"/>
            <a:ext cx="1168527" cy="3945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77"/>
              </a:lnSpc>
            </a:pPr>
            <a:r>
              <a:rPr lang="en-US" altLang="zh-CN" sz="777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RETIREMENT PRODUCTS  </a:t>
            </a:r>
          </a:p>
          <a:p>
            <a:pPr>
              <a:lnSpc>
                <a:spcPts val="777"/>
              </a:lnSpc>
            </a:pPr>
            <a:r>
              <a:rPr lang="en-US" altLang="zh-CN" sz="777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 </a:t>
            </a:r>
          </a:p>
          <a:p>
            <a:pPr marL="-0">
              <a:lnSpc>
                <a:spcPts val="777"/>
              </a:lnSpc>
            </a:pPr>
            <a:r>
              <a:rPr lang="en-US" altLang="zh-CN" sz="777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AND SERVICES  FROM  </a:t>
            </a:r>
          </a:p>
          <a:p>
            <a:pPr>
              <a:lnSpc>
                <a:spcPts val="777"/>
              </a:lnSpc>
            </a:pPr>
            <a:r>
              <a:rPr lang="en-US" altLang="zh-CN" sz="777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CAPITAL ONE.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5409" y="6414951"/>
            <a:ext cx="1100455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 b="0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15)#+4)0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25325" y="7379180"/>
            <a:ext cx="218796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3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446628"/>
            <a:ext cx="4444492" cy="41844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2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BOLD COLORS</a:t>
            </a:r>
          </a:p>
          <a:p>
            <a:pPr>
              <a:lnSpc>
                <a:spcPts val="4248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/URBOLD UNEXPECTEDUSEOFRICHCOLORCREATESENERGYANDWARMTHTHATSWELL</a:t>
            </a:r>
          </a:p>
          <a:p>
            <a:pPr>
              <a:lnSpc>
                <a:spcPts val="17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suited to the Capital One brand. Blue and red, our corporate colors, anchor </a:t>
            </a:r>
          </a:p>
          <a:p>
            <a:pPr>
              <a:lnSpc>
                <a:spcPts val="17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ANDPROVIDEINSPIRATIONFOROURLARGERCOLORPALETTE!CCENTCOLORSLIKEYELLOW</a:t>
            </a:r>
          </a:p>
          <a:p>
            <a:pPr>
              <a:lnSpc>
                <a:spcPts val="17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complement and vitalize our core colors for added ﬂexibility. </a:t>
            </a:r>
          </a:p>
          <a:p>
            <a:pPr>
              <a:lnSpc>
                <a:spcPts val="34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sExciting and distinctive; breaks out of corporate conventions</a:t>
            </a:r>
          </a:p>
          <a:p>
            <a:pPr>
              <a:lnSpc>
                <a:spcPts val="23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s6IBRANT BUTALWAYSWITHINTHEREALMOFPOSSIBILITYAPPLYWITHCARE </a:t>
            </a:r>
          </a:p>
          <a:p>
            <a:pPr>
              <a:lnSpc>
                <a:spcPts val="23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s!CCENTCOLORSADDVARIETYANDENERGY BUTDONOTDOMINATE</a:t>
            </a:r>
          </a:p>
          <a:p>
            <a:pPr>
              <a:lnSpc>
                <a:spcPts val="23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s.EVEROVERWHELMSORINTERFERESWITHMESSAGING</a:t>
            </a:r>
          </a:p>
          <a:p>
            <a:pPr>
              <a:lnSpc>
                <a:spcPts val="23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s(EADLINESANDSUBHEADS INMOSTCASES APPEARINRED BLUEANDYELLOW</a:t>
            </a:r>
          </a:p>
          <a:p>
            <a:pPr>
              <a:lnSpc>
                <a:spcPts val="23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s3OMETIMESTHEBRIGHTPALETTEISNTAPPROPRIATEANDINSTEADTHEBACKGROUND</a:t>
            </a:r>
          </a:p>
          <a:p>
            <a:pPr marL="102235">
              <a:lnSpc>
                <a:spcPts val="14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can be left a natural color – just keep it neutral and use a red, blue or </a:t>
            </a:r>
          </a:p>
          <a:p>
            <a:pPr marL="102235">
              <a:lnSpc>
                <a:spcPts val="14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YELLOWHEADLINE ORADDCOLORTOTHEFOREGROUNDELEMENTORHEADLINES</a:t>
            </a:r>
          </a:p>
          <a:p>
            <a:pPr>
              <a:lnSpc>
                <a:spcPts val="23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s7HENAPPLYINGCOLOR MAKESUREITSTILLLOOKSREALNOTOVERSATURATED </a:t>
            </a:r>
          </a:p>
          <a:p>
            <a:pPr marL="102235">
              <a:lnSpc>
                <a:spcPts val="14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and Day-Glo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760701"/>
            <a:ext cx="3418459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 b="0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&amp;/26)"2!.4%.%2'9!.$7!2-4(</a:t>
            </a:r>
          </a:p>
        </p:txBody>
      </p:sp>
      <p:sp>
        <p:nvSpPr>
          <p:cNvPr id="4" name="Freeform 3"/>
          <p:cNvSpPr/>
          <p:nvPr/>
        </p:nvSpPr>
        <p:spPr>
          <a:xfrm>
            <a:off x="6788150" y="5971515"/>
            <a:ext cx="1354607" cy="1343685"/>
          </a:xfrm>
          <a:custGeom>
            <a:avLst/>
            <a:gdLst>
              <a:gd name="connsiteX0" fmla="*/ 0 w 1354607"/>
              <a:gd name="connsiteY0" fmla="*/ 1343685 h 1343685"/>
              <a:gd name="connsiteX1" fmla="*/ 1354607 w 1354607"/>
              <a:gd name="connsiteY1" fmla="*/ 1343685 h 1343685"/>
              <a:gd name="connsiteX2" fmla="*/ 1354607 w 1354607"/>
              <a:gd name="connsiteY2" fmla="*/ 0 h 1343685"/>
              <a:gd name="connsiteX3" fmla="*/ 0 w 1354607"/>
              <a:gd name="connsiteY3" fmla="*/ 0 h 13436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54607" h="1343685">
                <a:moveTo>
                  <a:pt x="0" y="1343685"/>
                </a:moveTo>
                <a:lnTo>
                  <a:pt x="1354607" y="1343685"/>
                </a:lnTo>
                <a:lnTo>
                  <a:pt x="1354607" y="0"/>
                </a:lnTo>
                <a:lnTo>
                  <a:pt x="0" y="0"/>
                </a:lnTo>
                <a:close/>
              </a:path>
            </a:pathLst>
          </a:custGeom>
          <a:solidFill>
            <a:srgbClr val="b4111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29695" y="5971515"/>
            <a:ext cx="1340155" cy="1340155"/>
          </a:xfrm>
          <a:custGeom>
            <a:avLst/>
            <a:gdLst>
              <a:gd name="connsiteX0" fmla="*/ 0 w 1340155"/>
              <a:gd name="connsiteY0" fmla="*/ 1340155 h 1340155"/>
              <a:gd name="connsiteX1" fmla="*/ 1340155 w 1340155"/>
              <a:gd name="connsiteY1" fmla="*/ 1340155 h 1340155"/>
              <a:gd name="connsiteX2" fmla="*/ 1340155 w 1340155"/>
              <a:gd name="connsiteY2" fmla="*/ 0 h 1340155"/>
              <a:gd name="connsiteX3" fmla="*/ 0 w 1340155"/>
              <a:gd name="connsiteY3" fmla="*/ 0 h 1340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40155" h="1340155">
                <a:moveTo>
                  <a:pt x="0" y="1340155"/>
                </a:moveTo>
                <a:lnTo>
                  <a:pt x="1340155" y="1340155"/>
                </a:lnTo>
                <a:lnTo>
                  <a:pt x="134015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61045" y="5971515"/>
            <a:ext cx="1340155" cy="1340155"/>
          </a:xfrm>
          <a:custGeom>
            <a:avLst/>
            <a:gdLst>
              <a:gd name="connsiteX0" fmla="*/ 0 w 1340155"/>
              <a:gd name="connsiteY0" fmla="*/ 1340155 h 1340155"/>
              <a:gd name="connsiteX1" fmla="*/ 1340155 w 1340155"/>
              <a:gd name="connsiteY1" fmla="*/ 1340155 h 1340155"/>
              <a:gd name="connsiteX2" fmla="*/ 1340155 w 1340155"/>
              <a:gd name="connsiteY2" fmla="*/ 0 h 1340155"/>
              <a:gd name="connsiteX3" fmla="*/ 0 w 1340155"/>
              <a:gd name="connsiteY3" fmla="*/ 0 h 1340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40155" h="1340155">
                <a:moveTo>
                  <a:pt x="0" y="1340155"/>
                </a:moveTo>
                <a:lnTo>
                  <a:pt x="1340155" y="1340155"/>
                </a:lnTo>
                <a:lnTo>
                  <a:pt x="134015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411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5300" y="5981700"/>
            <a:ext cx="2387600" cy="1295400"/>
          </a:xfrm>
          <a:custGeom>
            <a:avLst/>
            <a:gdLst>
              <a:gd name="connsiteX0" fmla="*/ 0 w 2387600"/>
              <a:gd name="connsiteY0" fmla="*/ 1295400 h 1295400"/>
              <a:gd name="connsiteX1" fmla="*/ 2387600 w 2387600"/>
              <a:gd name="connsiteY1" fmla="*/ 1295400 h 1295400"/>
              <a:gd name="connsiteX2" fmla="*/ 2387600 w 2387600"/>
              <a:gd name="connsiteY2" fmla="*/ 0 h 1295400"/>
              <a:gd name="connsiteX3" fmla="*/ 0 w 2387600"/>
              <a:gd name="connsiteY3" fmla="*/ 0 h 129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387600" h="1295400">
                <a:moveTo>
                  <a:pt x="0" y="1295400"/>
                </a:moveTo>
                <a:lnTo>
                  <a:pt x="2387600" y="1295400"/>
                </a:lnTo>
                <a:lnTo>
                  <a:pt x="2387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76200" cap="flat">
            <a:solidFill>
              <a:srgbClr val="ffe411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66750" y="6416780"/>
            <a:ext cx="2182368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PUSH THE BOUNDARIES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6547" y="6657978"/>
            <a:ext cx="2170786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OF BLUE AND RED WITH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6344" y="6899176"/>
            <a:ext cx="1640434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BRIGHT ACCENTS.</a:t>
            </a:r>
          </a:p>
        </p:txBody>
      </p:sp>
      <p:sp>
        <p:nvSpPr>
          <p:cNvPr id="4" name="Freeform 3"/>
          <p:cNvSpPr/>
          <p:nvPr/>
        </p:nvSpPr>
        <p:spPr>
          <a:xfrm>
            <a:off x="5336476" y="476250"/>
            <a:ext cx="4421124" cy="5468112"/>
          </a:xfrm>
          <a:custGeom>
            <a:avLst/>
            <a:gdLst>
              <a:gd name="connsiteX0" fmla="*/ 0 w 4421124"/>
              <a:gd name="connsiteY0" fmla="*/ 0 h 5468112"/>
              <a:gd name="connsiteX1" fmla="*/ 4421124 w 4421124"/>
              <a:gd name="connsiteY1" fmla="*/ 0 h 5468112"/>
              <a:gd name="connsiteX2" fmla="*/ 4421124 w 4421124"/>
              <a:gd name="connsiteY2" fmla="*/ 5468112 h 5468112"/>
              <a:gd name="connsiteX3" fmla="*/ 0 w 4421124"/>
              <a:gd name="connsiteY3" fmla="*/ 5468112 h 5468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421124" h="5468112">
                <a:moveTo>
                  <a:pt x="0" y="0"/>
                </a:moveTo>
                <a:lnTo>
                  <a:pt x="4421124" y="0"/>
                </a:lnTo>
                <a:lnTo>
                  <a:pt x="4421124" y="5468112"/>
                </a:lnTo>
                <a:lnTo>
                  <a:pt x="0" y="5468112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8600" y="457200"/>
            <a:ext cx="4292600" cy="5334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8842135" y="1046985"/>
            <a:ext cx="181927" cy="95593"/>
          </a:xfrm>
          <a:custGeom>
            <a:avLst/>
            <a:gdLst>
              <a:gd name="connsiteX0" fmla="*/ 177114 w 181927"/>
              <a:gd name="connsiteY0" fmla="*/ 0 h 95593"/>
              <a:gd name="connsiteX1" fmla="*/ 175984 w 181927"/>
              <a:gd name="connsiteY1" fmla="*/ 622 h 95593"/>
              <a:gd name="connsiteX2" fmla="*/ 0 w 181927"/>
              <a:gd name="connsiteY2" fmla="*/ 95593 h 95593"/>
              <a:gd name="connsiteX3" fmla="*/ 181927 w 181927"/>
              <a:gd name="connsiteY3" fmla="*/ 6985 h 95593"/>
              <a:gd name="connsiteX4" fmla="*/ 177114 w 181927"/>
              <a:gd name="connsiteY4" fmla="*/ 0 h 955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927" h="95593">
                <a:moveTo>
                  <a:pt x="177114" y="0"/>
                </a:moveTo>
                <a:cubicBezTo>
                  <a:pt x="176733" y="203"/>
                  <a:pt x="176365" y="419"/>
                  <a:pt x="175984" y="622"/>
                </a:cubicBezTo>
                <a:cubicBezTo>
                  <a:pt x="115125" y="34087"/>
                  <a:pt x="54635" y="66802"/>
                  <a:pt x="0" y="95593"/>
                </a:cubicBezTo>
                <a:cubicBezTo>
                  <a:pt x="70396" y="63817"/>
                  <a:pt x="127673" y="35852"/>
                  <a:pt x="181927" y="6985"/>
                </a:cubicBezTo>
                <a:cubicBezTo>
                  <a:pt x="180200" y="4762"/>
                  <a:pt x="178613" y="2426"/>
                  <a:pt x="177114" y="0"/>
                </a:cubicBezTo>
              </a:path>
            </a:pathLst>
          </a:custGeom>
          <a:solidFill>
            <a:srgbClr val="b4111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11059" y="739689"/>
            <a:ext cx="187812" cy="204572"/>
          </a:xfrm>
          <a:custGeom>
            <a:avLst/>
            <a:gdLst>
              <a:gd name="connsiteX0" fmla="*/ 175984 w 187812"/>
              <a:gd name="connsiteY0" fmla="*/ 0 h 204572"/>
              <a:gd name="connsiteX1" fmla="*/ 0 w 187812"/>
              <a:gd name="connsiteY1" fmla="*/ 192456 h 204572"/>
              <a:gd name="connsiteX2" fmla="*/ 2349 w 187812"/>
              <a:gd name="connsiteY2" fmla="*/ 204572 h 204572"/>
              <a:gd name="connsiteX3" fmla="*/ 3213 w 187812"/>
              <a:gd name="connsiteY3" fmla="*/ 204051 h 204572"/>
              <a:gd name="connsiteX4" fmla="*/ 175984 w 187812"/>
              <a:gd name="connsiteY4" fmla="*/ 0 h 204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7812" h="204572">
                <a:moveTo>
                  <a:pt x="175984" y="0"/>
                </a:moveTo>
                <a:cubicBezTo>
                  <a:pt x="192380" y="45212"/>
                  <a:pt x="113055" y="117234"/>
                  <a:pt x="0" y="192456"/>
                </a:cubicBezTo>
                <a:cubicBezTo>
                  <a:pt x="991" y="196367"/>
                  <a:pt x="1816" y="200381"/>
                  <a:pt x="2349" y="204572"/>
                </a:cubicBezTo>
                <a:cubicBezTo>
                  <a:pt x="2642" y="204394"/>
                  <a:pt x="2921" y="204229"/>
                  <a:pt x="3213" y="204051"/>
                </a:cubicBezTo>
                <a:cubicBezTo>
                  <a:pt x="142824" y="118351"/>
                  <a:pt x="218554" y="64554"/>
                  <a:pt x="175984" y="0"/>
                </a:cubicBezTo>
              </a:path>
            </a:pathLst>
          </a:custGeom>
          <a:solidFill>
            <a:srgbClr val="b4111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69528" y="682981"/>
            <a:ext cx="949312" cy="474231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9016701" y="879718"/>
            <a:ext cx="186604" cy="194272"/>
          </a:xfrm>
          <a:custGeom>
            <a:avLst/>
            <a:gdLst>
              <a:gd name="connsiteX0" fmla="*/ 65 w 186604"/>
              <a:gd name="connsiteY0" fmla="*/ 118821 h 194272"/>
              <a:gd name="connsiteX1" fmla="*/ 110911 w 186604"/>
              <a:gd name="connsiteY1" fmla="*/ 0 h 194272"/>
              <a:gd name="connsiteX2" fmla="*/ 186527 w 186604"/>
              <a:gd name="connsiteY2" fmla="*/ 75425 h 194272"/>
              <a:gd name="connsiteX3" fmla="*/ 75681 w 186604"/>
              <a:gd name="connsiteY3" fmla="*/ 194272 h 194272"/>
              <a:gd name="connsiteX4" fmla="*/ 65 w 186604"/>
              <a:gd name="connsiteY4" fmla="*/ 118821 h 194272"/>
              <a:gd name="connsiteX5" fmla="*/ 29148 w 186604"/>
              <a:gd name="connsiteY5" fmla="*/ 120663 h 194272"/>
              <a:gd name="connsiteX6" fmla="*/ 80482 w 186604"/>
              <a:gd name="connsiteY6" fmla="*/ 183286 h 194272"/>
              <a:gd name="connsiteX7" fmla="*/ 157342 w 186604"/>
              <a:gd name="connsiteY7" fmla="*/ 70523 h 194272"/>
              <a:gd name="connsiteX8" fmla="*/ 105463 w 186604"/>
              <a:gd name="connsiteY8" fmla="*/ 7887 h 194272"/>
              <a:gd name="connsiteX9" fmla="*/ 29148 w 186604"/>
              <a:gd name="connsiteY9" fmla="*/ 120663 h 1942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86604" h="194272">
                <a:moveTo>
                  <a:pt x="65" y="118821"/>
                </a:moveTo>
                <a:cubicBezTo>
                  <a:pt x="-1979" y="60084"/>
                  <a:pt x="44058" y="0"/>
                  <a:pt x="110911" y="0"/>
                </a:cubicBezTo>
                <a:cubicBezTo>
                  <a:pt x="155628" y="0"/>
                  <a:pt x="184901" y="29794"/>
                  <a:pt x="186527" y="75425"/>
                </a:cubicBezTo>
                <a:cubicBezTo>
                  <a:pt x="188673" y="137389"/>
                  <a:pt x="145671" y="194272"/>
                  <a:pt x="75681" y="194272"/>
                </a:cubicBezTo>
                <a:cubicBezTo>
                  <a:pt x="30952" y="194272"/>
                  <a:pt x="1691" y="164529"/>
                  <a:pt x="65" y="118821"/>
                </a:cubicBezTo>
                <a:moveTo>
                  <a:pt x="29148" y="120663"/>
                </a:moveTo>
                <a:cubicBezTo>
                  <a:pt x="30304" y="155092"/>
                  <a:pt x="52072" y="183286"/>
                  <a:pt x="80482" y="183286"/>
                </a:cubicBezTo>
                <a:cubicBezTo>
                  <a:pt x="135536" y="183286"/>
                  <a:pt x="158968" y="115684"/>
                  <a:pt x="157342" y="70523"/>
                </a:cubicBezTo>
                <a:cubicBezTo>
                  <a:pt x="156174" y="36017"/>
                  <a:pt x="133822" y="7887"/>
                  <a:pt x="105463" y="7887"/>
                </a:cubicBezTo>
                <a:cubicBezTo>
                  <a:pt x="58104" y="7887"/>
                  <a:pt x="27536" y="75197"/>
                  <a:pt x="29148" y="12066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7183" y="920459"/>
            <a:ext cx="152400" cy="1016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8604752" y="881748"/>
            <a:ext cx="80719" cy="152235"/>
          </a:xfrm>
          <a:custGeom>
            <a:avLst/>
            <a:gdLst>
              <a:gd name="connsiteX0" fmla="*/ 22530 w 80719"/>
              <a:gd name="connsiteY0" fmla="*/ 16421 h 152235"/>
              <a:gd name="connsiteX1" fmla="*/ 54432 w 80719"/>
              <a:gd name="connsiteY1" fmla="*/ 0 h 152235"/>
              <a:gd name="connsiteX2" fmla="*/ 80581 w 80719"/>
              <a:gd name="connsiteY2" fmla="*/ 16421 h 152235"/>
              <a:gd name="connsiteX3" fmla="*/ 48590 w 80719"/>
              <a:gd name="connsiteY3" fmla="*/ 32842 h 152235"/>
              <a:gd name="connsiteX4" fmla="*/ 22530 w 80719"/>
              <a:gd name="connsiteY4" fmla="*/ 16421 h 152235"/>
              <a:gd name="connsiteX5" fmla="*/ 0 w 80719"/>
              <a:gd name="connsiteY5" fmla="*/ 152235 h 152235"/>
              <a:gd name="connsiteX6" fmla="*/ 19545 w 80719"/>
              <a:gd name="connsiteY6" fmla="*/ 41961 h 152235"/>
              <a:gd name="connsiteX7" fmla="*/ 73444 w 80719"/>
              <a:gd name="connsiteY7" fmla="*/ 41961 h 152235"/>
              <a:gd name="connsiteX8" fmla="*/ 53911 w 80719"/>
              <a:gd name="connsiteY8" fmla="*/ 152235 h 1522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0719" h="152235">
                <a:moveTo>
                  <a:pt x="22530" y="16421"/>
                </a:moveTo>
                <a:cubicBezTo>
                  <a:pt x="24143" y="7353"/>
                  <a:pt x="38456" y="0"/>
                  <a:pt x="54432" y="0"/>
                </a:cubicBezTo>
                <a:cubicBezTo>
                  <a:pt x="70447" y="0"/>
                  <a:pt x="82131" y="7353"/>
                  <a:pt x="80581" y="16421"/>
                </a:cubicBezTo>
                <a:cubicBezTo>
                  <a:pt x="78892" y="25489"/>
                  <a:pt x="64618" y="32842"/>
                  <a:pt x="48590" y="32842"/>
                </a:cubicBezTo>
                <a:cubicBezTo>
                  <a:pt x="32525" y="32842"/>
                  <a:pt x="20904" y="25489"/>
                  <a:pt x="22530" y="16421"/>
                </a:cubicBezTo>
                <a:moveTo>
                  <a:pt x="0" y="152235"/>
                </a:moveTo>
                <a:lnTo>
                  <a:pt x="19545" y="41961"/>
                </a:lnTo>
                <a:lnTo>
                  <a:pt x="73444" y="41961"/>
                </a:lnTo>
                <a:lnTo>
                  <a:pt x="53911" y="152235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63382" y="920659"/>
            <a:ext cx="152400" cy="1016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8113045" y="878548"/>
            <a:ext cx="181928" cy="157895"/>
          </a:xfrm>
          <a:custGeom>
            <a:avLst/>
            <a:gdLst>
              <a:gd name="connsiteX0" fmla="*/ 156795 w 181928"/>
              <a:gd name="connsiteY0" fmla="*/ 115793 h 157895"/>
              <a:gd name="connsiteX1" fmla="*/ 112028 w 181928"/>
              <a:gd name="connsiteY1" fmla="*/ 120619 h 157895"/>
              <a:gd name="connsiteX2" fmla="*/ 66917 w 181928"/>
              <a:gd name="connsiteY2" fmla="*/ 84386 h 157895"/>
              <a:gd name="connsiteX3" fmla="*/ 133199 w 181928"/>
              <a:gd name="connsiteY3" fmla="*/ 35834 h 157895"/>
              <a:gd name="connsiteX4" fmla="*/ 175096 w 181928"/>
              <a:gd name="connsiteY4" fmla="*/ 47315 h 157895"/>
              <a:gd name="connsiteX5" fmla="*/ 181928 w 181928"/>
              <a:gd name="connsiteY5" fmla="*/ 9012 h 157895"/>
              <a:gd name="connsiteX6" fmla="*/ 128627 w 181928"/>
              <a:gd name="connsiteY6" fmla="*/ 20 h 157895"/>
              <a:gd name="connsiteX7" fmla="*/ 547 w 181928"/>
              <a:gd name="connsiteY7" fmla="*/ 85618 h 157895"/>
              <a:gd name="connsiteX8" fmla="*/ 95124 w 181928"/>
              <a:gd name="connsiteY8" fmla="*/ 157894 h 157895"/>
              <a:gd name="connsiteX9" fmla="*/ 149645 w 181928"/>
              <a:gd name="connsiteY9" fmla="*/ 155278 h 157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81928" h="157895">
                <a:moveTo>
                  <a:pt x="156795" y="115793"/>
                </a:moveTo>
                <a:cubicBezTo>
                  <a:pt x="139244" y="119273"/>
                  <a:pt x="129376" y="120619"/>
                  <a:pt x="112028" y="120619"/>
                </a:cubicBezTo>
                <a:cubicBezTo>
                  <a:pt x="86272" y="120619"/>
                  <a:pt x="65812" y="107831"/>
                  <a:pt x="66917" y="84386"/>
                </a:cubicBezTo>
                <a:cubicBezTo>
                  <a:pt x="67705" y="68778"/>
                  <a:pt x="86209" y="35834"/>
                  <a:pt x="133199" y="35834"/>
                </a:cubicBezTo>
                <a:cubicBezTo>
                  <a:pt x="147981" y="35834"/>
                  <a:pt x="159551" y="38450"/>
                  <a:pt x="175096" y="47315"/>
                </a:cubicBezTo>
                <a:lnTo>
                  <a:pt x="181928" y="9012"/>
                </a:lnTo>
                <a:cubicBezTo>
                  <a:pt x="160783" y="1024"/>
                  <a:pt x="146775" y="-183"/>
                  <a:pt x="128627" y="20"/>
                </a:cubicBezTo>
                <a:cubicBezTo>
                  <a:pt x="67057" y="681"/>
                  <a:pt x="7875" y="28684"/>
                  <a:pt x="547" y="85618"/>
                </a:cubicBezTo>
                <a:cubicBezTo>
                  <a:pt x="-6908" y="143479"/>
                  <a:pt x="63755" y="158021"/>
                  <a:pt x="95124" y="157894"/>
                </a:cubicBezTo>
                <a:cubicBezTo>
                  <a:pt x="113234" y="157830"/>
                  <a:pt x="132068" y="157094"/>
                  <a:pt x="149645" y="155278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82709" y="888345"/>
            <a:ext cx="107061" cy="145555"/>
          </a:xfrm>
          <a:custGeom>
            <a:avLst/>
            <a:gdLst>
              <a:gd name="connsiteX0" fmla="*/ 25197 w 107061"/>
              <a:gd name="connsiteY0" fmla="*/ 34722 h 145555"/>
              <a:gd name="connsiteX1" fmla="*/ 29070 w 107061"/>
              <a:gd name="connsiteY1" fmla="*/ 12268 h 145555"/>
              <a:gd name="connsiteX2" fmla="*/ 85458 w 107061"/>
              <a:gd name="connsiteY2" fmla="*/ 0 h 145555"/>
              <a:gd name="connsiteX3" fmla="*/ 79451 w 107061"/>
              <a:gd name="connsiteY3" fmla="*/ 34722 h 145555"/>
              <a:gd name="connsiteX4" fmla="*/ 107061 w 107061"/>
              <a:gd name="connsiteY4" fmla="*/ 34722 h 145555"/>
              <a:gd name="connsiteX5" fmla="*/ 101816 w 107061"/>
              <a:gd name="connsiteY5" fmla="*/ 56934 h 145555"/>
              <a:gd name="connsiteX6" fmla="*/ 75032 w 107061"/>
              <a:gd name="connsiteY6" fmla="*/ 56871 h 145555"/>
              <a:gd name="connsiteX7" fmla="*/ 58763 w 107061"/>
              <a:gd name="connsiteY7" fmla="*/ 145555 h 145555"/>
              <a:gd name="connsiteX8" fmla="*/ 4280 w 107061"/>
              <a:gd name="connsiteY8" fmla="*/ 145555 h 145555"/>
              <a:gd name="connsiteX9" fmla="*/ 20485 w 107061"/>
              <a:gd name="connsiteY9" fmla="*/ 57087 h 145555"/>
              <a:gd name="connsiteX10" fmla="*/ 0 w 107061"/>
              <a:gd name="connsiteY10" fmla="*/ 57087 h 145555"/>
              <a:gd name="connsiteX11" fmla="*/ 4153 w 107061"/>
              <a:gd name="connsiteY11" fmla="*/ 34722 h 1455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07061" h="145555">
                <a:moveTo>
                  <a:pt x="25197" y="34722"/>
                </a:moveTo>
                <a:lnTo>
                  <a:pt x="29070" y="12268"/>
                </a:lnTo>
                <a:lnTo>
                  <a:pt x="85458" y="0"/>
                </a:lnTo>
                <a:lnTo>
                  <a:pt x="79451" y="34722"/>
                </a:lnTo>
                <a:lnTo>
                  <a:pt x="107061" y="34722"/>
                </a:lnTo>
                <a:lnTo>
                  <a:pt x="101816" y="56934"/>
                </a:lnTo>
                <a:lnTo>
                  <a:pt x="75032" y="56871"/>
                </a:lnTo>
                <a:lnTo>
                  <a:pt x="58763" y="145555"/>
                </a:lnTo>
                <a:cubicBezTo>
                  <a:pt x="58763" y="145555"/>
                  <a:pt x="4483" y="145199"/>
                  <a:pt x="4280" y="145555"/>
                </a:cubicBezTo>
                <a:lnTo>
                  <a:pt x="20485" y="57087"/>
                </a:lnTo>
                <a:lnTo>
                  <a:pt x="0" y="57087"/>
                </a:lnTo>
                <a:lnTo>
                  <a:pt x="4153" y="34722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27572" y="880129"/>
            <a:ext cx="81102" cy="153848"/>
          </a:xfrm>
          <a:custGeom>
            <a:avLst/>
            <a:gdLst>
              <a:gd name="connsiteX0" fmla="*/ 54902 w 81102"/>
              <a:gd name="connsiteY0" fmla="*/ 153772 h 153848"/>
              <a:gd name="connsiteX1" fmla="*/ 0 w 81102"/>
              <a:gd name="connsiteY1" fmla="*/ 153848 h 153848"/>
              <a:gd name="connsiteX2" fmla="*/ 27610 w 81102"/>
              <a:gd name="connsiteY2" fmla="*/ 0 h 153848"/>
              <a:gd name="connsiteX3" fmla="*/ 81102 w 81102"/>
              <a:gd name="connsiteY3" fmla="*/ 1499 h 1538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1102" h="153848">
                <a:moveTo>
                  <a:pt x="54902" y="153772"/>
                </a:moveTo>
                <a:lnTo>
                  <a:pt x="0" y="153848"/>
                </a:lnTo>
                <a:lnTo>
                  <a:pt x="27610" y="0"/>
                </a:lnTo>
                <a:lnTo>
                  <a:pt x="81102" y="14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35298" y="922578"/>
            <a:ext cx="171936" cy="149479"/>
          </a:xfrm>
          <a:custGeom>
            <a:avLst/>
            <a:gdLst>
              <a:gd name="connsiteX0" fmla="*/ 0 w 171936"/>
              <a:gd name="connsiteY0" fmla="*/ 149479 h 149479"/>
              <a:gd name="connsiteX1" fmla="*/ 26238 w 171936"/>
              <a:gd name="connsiteY1" fmla="*/ 1676 h 149479"/>
              <a:gd name="connsiteX2" fmla="*/ 73571 w 171936"/>
              <a:gd name="connsiteY2" fmla="*/ 1676 h 149479"/>
              <a:gd name="connsiteX3" fmla="*/ 69913 w 171936"/>
              <a:gd name="connsiteY3" fmla="*/ 20536 h 149479"/>
              <a:gd name="connsiteX4" fmla="*/ 89637 w 171936"/>
              <a:gd name="connsiteY4" fmla="*/ 6515 h 149479"/>
              <a:gd name="connsiteX5" fmla="*/ 120218 w 171936"/>
              <a:gd name="connsiteY5" fmla="*/ 0 h 149479"/>
              <a:gd name="connsiteX6" fmla="*/ 149441 w 171936"/>
              <a:gd name="connsiteY6" fmla="*/ 5461 h 149479"/>
              <a:gd name="connsiteX7" fmla="*/ 168542 w 171936"/>
              <a:gd name="connsiteY7" fmla="*/ 26391 h 149479"/>
              <a:gd name="connsiteX8" fmla="*/ 170904 w 171936"/>
              <a:gd name="connsiteY8" fmla="*/ 56413 h 149479"/>
              <a:gd name="connsiteX9" fmla="*/ 144259 w 171936"/>
              <a:gd name="connsiteY9" fmla="*/ 99543 h 149479"/>
              <a:gd name="connsiteX10" fmla="*/ 98234 w 171936"/>
              <a:gd name="connsiteY10" fmla="*/ 112941 h 149479"/>
              <a:gd name="connsiteX11" fmla="*/ 81597 w 171936"/>
              <a:gd name="connsiteY11" fmla="*/ 111138 h 149479"/>
              <a:gd name="connsiteX12" fmla="*/ 70853 w 171936"/>
              <a:gd name="connsiteY12" fmla="*/ 106832 h 149479"/>
              <a:gd name="connsiteX13" fmla="*/ 61976 w 171936"/>
              <a:gd name="connsiteY13" fmla="*/ 98819 h 149479"/>
              <a:gd name="connsiteX14" fmla="*/ 53162 w 171936"/>
              <a:gd name="connsiteY14" fmla="*/ 149479 h 149479"/>
              <a:gd name="connsiteX16" fmla="*/ 98158 w 171936"/>
              <a:gd name="connsiteY16" fmla="*/ 26975 h 149479"/>
              <a:gd name="connsiteX17" fmla="*/ 79007 w 171936"/>
              <a:gd name="connsiteY17" fmla="*/ 33388 h 149479"/>
              <a:gd name="connsiteX18" fmla="*/ 68351 w 171936"/>
              <a:gd name="connsiteY18" fmla="*/ 52273 h 149479"/>
              <a:gd name="connsiteX19" fmla="*/ 71450 w 171936"/>
              <a:gd name="connsiteY19" fmla="*/ 73088 h 149479"/>
              <a:gd name="connsiteX20" fmla="*/ 88125 w 171936"/>
              <a:gd name="connsiteY20" fmla="*/ 79451 h 149479"/>
              <a:gd name="connsiteX21" fmla="*/ 101841 w 171936"/>
              <a:gd name="connsiteY21" fmla="*/ 76721 h 149479"/>
              <a:gd name="connsiteX22" fmla="*/ 112395 w 171936"/>
              <a:gd name="connsiteY22" fmla="*/ 67653 h 149479"/>
              <a:gd name="connsiteX23" fmla="*/ 118326 w 171936"/>
              <a:gd name="connsiteY23" fmla="*/ 53099 h 149479"/>
              <a:gd name="connsiteX24" fmla="*/ 114516 w 171936"/>
              <a:gd name="connsiteY24" fmla="*/ 33566 h 149479"/>
              <a:gd name="connsiteX25" fmla="*/ 98158 w 171936"/>
              <a:gd name="connsiteY25" fmla="*/ 26975 h 1494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71936" h="149479">
                <a:moveTo>
                  <a:pt x="0" y="149479"/>
                </a:moveTo>
                <a:lnTo>
                  <a:pt x="26238" y="1676"/>
                </a:lnTo>
                <a:lnTo>
                  <a:pt x="73571" y="1676"/>
                </a:lnTo>
                <a:lnTo>
                  <a:pt x="69913" y="20536"/>
                </a:lnTo>
                <a:cubicBezTo>
                  <a:pt x="74016" y="14910"/>
                  <a:pt x="80581" y="10287"/>
                  <a:pt x="89637" y="6515"/>
                </a:cubicBezTo>
                <a:cubicBezTo>
                  <a:pt x="98768" y="2781"/>
                  <a:pt x="109055" y="0"/>
                  <a:pt x="120218" y="0"/>
                </a:cubicBezTo>
                <a:cubicBezTo>
                  <a:pt x="132563" y="0"/>
                  <a:pt x="140195" y="673"/>
                  <a:pt x="149441" y="5461"/>
                </a:cubicBezTo>
                <a:cubicBezTo>
                  <a:pt x="158636" y="10287"/>
                  <a:pt x="165037" y="17272"/>
                  <a:pt x="168542" y="26391"/>
                </a:cubicBezTo>
                <a:cubicBezTo>
                  <a:pt x="172085" y="35357"/>
                  <a:pt x="172822" y="45441"/>
                  <a:pt x="170904" y="56413"/>
                </a:cubicBezTo>
                <a:cubicBezTo>
                  <a:pt x="167703" y="74625"/>
                  <a:pt x="158813" y="89002"/>
                  <a:pt x="144259" y="99543"/>
                </a:cubicBezTo>
                <a:cubicBezTo>
                  <a:pt x="129807" y="110096"/>
                  <a:pt x="116815" y="112865"/>
                  <a:pt x="98234" y="112941"/>
                </a:cubicBezTo>
                <a:cubicBezTo>
                  <a:pt x="91656" y="112941"/>
                  <a:pt x="86157" y="112255"/>
                  <a:pt x="81597" y="111138"/>
                </a:cubicBezTo>
                <a:cubicBezTo>
                  <a:pt x="77127" y="109969"/>
                  <a:pt x="73571" y="108560"/>
                  <a:pt x="70853" y="106832"/>
                </a:cubicBezTo>
                <a:cubicBezTo>
                  <a:pt x="68275" y="105092"/>
                  <a:pt x="65519" y="102679"/>
                  <a:pt x="61976" y="98819"/>
                </a:cubicBezTo>
                <a:lnTo>
                  <a:pt x="53162" y="149479"/>
                </a:lnTo>
                <a:moveTo>
                  <a:pt x="98158" y="26975"/>
                </a:moveTo>
                <a:cubicBezTo>
                  <a:pt x="91084" y="26975"/>
                  <a:pt x="84696" y="29108"/>
                  <a:pt x="79007" y="33388"/>
                </a:cubicBezTo>
                <a:cubicBezTo>
                  <a:pt x="73381" y="37694"/>
                  <a:pt x="69799" y="43942"/>
                  <a:pt x="68351" y="52273"/>
                </a:cubicBezTo>
                <a:cubicBezTo>
                  <a:pt x="66650" y="61900"/>
                  <a:pt x="67653" y="68809"/>
                  <a:pt x="71450" y="73088"/>
                </a:cubicBezTo>
                <a:cubicBezTo>
                  <a:pt x="75311" y="77318"/>
                  <a:pt x="80848" y="79451"/>
                  <a:pt x="88125" y="79451"/>
                </a:cubicBezTo>
                <a:cubicBezTo>
                  <a:pt x="93027" y="79451"/>
                  <a:pt x="98107" y="78575"/>
                  <a:pt x="101841" y="76721"/>
                </a:cubicBezTo>
                <a:cubicBezTo>
                  <a:pt x="106451" y="74282"/>
                  <a:pt x="109639" y="71704"/>
                  <a:pt x="112395" y="67653"/>
                </a:cubicBezTo>
                <a:cubicBezTo>
                  <a:pt x="115367" y="63373"/>
                  <a:pt x="117323" y="58623"/>
                  <a:pt x="118326" y="53099"/>
                </a:cubicBezTo>
                <a:cubicBezTo>
                  <a:pt x="119863" y="44386"/>
                  <a:pt x="118567" y="37871"/>
                  <a:pt x="114516" y="33566"/>
                </a:cubicBezTo>
                <a:cubicBezTo>
                  <a:pt x="110592" y="29146"/>
                  <a:pt x="105181" y="26975"/>
                  <a:pt x="98158" y="2697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25051" y="941907"/>
            <a:ext cx="109534" cy="131597"/>
          </a:xfrm>
          <a:custGeom>
            <a:avLst/>
            <a:gdLst>
              <a:gd name="connsiteX0" fmla="*/ 93647 w 109534"/>
              <a:gd name="connsiteY0" fmla="*/ 89065 h 131597"/>
              <a:gd name="connsiteX1" fmla="*/ 97914 w 109534"/>
              <a:gd name="connsiteY1" fmla="*/ 91961 h 131597"/>
              <a:gd name="connsiteX2" fmla="*/ 39354 w 109534"/>
              <a:gd name="connsiteY2" fmla="*/ 131597 h 131597"/>
              <a:gd name="connsiteX3" fmla="*/ 48 w 109534"/>
              <a:gd name="connsiteY3" fmla="*/ 91173 h 131597"/>
              <a:gd name="connsiteX4" fmla="*/ 78889 w 109534"/>
              <a:gd name="connsiteY4" fmla="*/ 0 h 131597"/>
              <a:gd name="connsiteX5" fmla="*/ 109509 w 109534"/>
              <a:gd name="connsiteY5" fmla="*/ 23546 h 131597"/>
              <a:gd name="connsiteX6" fmla="*/ 23301 w 109534"/>
              <a:gd name="connsiteY6" fmla="*/ 73406 h 131597"/>
              <a:gd name="connsiteX7" fmla="*/ 21942 w 109534"/>
              <a:gd name="connsiteY7" fmla="*/ 87287 h 131597"/>
              <a:gd name="connsiteX8" fmla="*/ 51444 w 109534"/>
              <a:gd name="connsiteY8" fmla="*/ 115989 h 131597"/>
              <a:gd name="connsiteX9" fmla="*/ 93647 w 109534"/>
              <a:gd name="connsiteY9" fmla="*/ 89065 h 131597"/>
              <a:gd name="connsiteX10" fmla="*/ 88909 w 109534"/>
              <a:gd name="connsiteY10" fmla="*/ 21184 h 131597"/>
              <a:gd name="connsiteX11" fmla="*/ 74965 w 109534"/>
              <a:gd name="connsiteY11" fmla="*/ 6325 h 131597"/>
              <a:gd name="connsiteX12" fmla="*/ 25282 w 109534"/>
              <a:gd name="connsiteY12" fmla="*/ 67094 h 131597"/>
              <a:gd name="connsiteX13" fmla="*/ 88909 w 109534"/>
              <a:gd name="connsiteY13" fmla="*/ 21184 h 1315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09534" h="131597">
                <a:moveTo>
                  <a:pt x="93647" y="89065"/>
                </a:moveTo>
                <a:lnTo>
                  <a:pt x="97914" y="91961"/>
                </a:lnTo>
                <a:cubicBezTo>
                  <a:pt x="87131" y="113919"/>
                  <a:pt x="65148" y="131597"/>
                  <a:pt x="39354" y="131597"/>
                </a:cubicBezTo>
                <a:cubicBezTo>
                  <a:pt x="18259" y="131597"/>
                  <a:pt x="975" y="117551"/>
                  <a:pt x="48" y="91173"/>
                </a:cubicBezTo>
                <a:cubicBezTo>
                  <a:pt x="-1654" y="43917"/>
                  <a:pt x="42618" y="0"/>
                  <a:pt x="78889" y="0"/>
                </a:cubicBezTo>
                <a:cubicBezTo>
                  <a:pt x="94447" y="0"/>
                  <a:pt x="108874" y="6794"/>
                  <a:pt x="109509" y="23546"/>
                </a:cubicBezTo>
                <a:cubicBezTo>
                  <a:pt x="110855" y="61125"/>
                  <a:pt x="58074" y="72631"/>
                  <a:pt x="23301" y="73406"/>
                </a:cubicBezTo>
                <a:cubicBezTo>
                  <a:pt x="22171" y="77330"/>
                  <a:pt x="21752" y="81280"/>
                  <a:pt x="21942" y="87287"/>
                </a:cubicBezTo>
                <a:cubicBezTo>
                  <a:pt x="22527" y="102870"/>
                  <a:pt x="31963" y="115989"/>
                  <a:pt x="51444" y="115989"/>
                </a:cubicBezTo>
                <a:cubicBezTo>
                  <a:pt x="68285" y="115989"/>
                  <a:pt x="85138" y="102426"/>
                  <a:pt x="93647" y="89065"/>
                </a:cubicBezTo>
                <a:moveTo>
                  <a:pt x="88909" y="21184"/>
                </a:moveTo>
                <a:cubicBezTo>
                  <a:pt x="88605" y="12294"/>
                  <a:pt x="84147" y="6325"/>
                  <a:pt x="74965" y="6325"/>
                </a:cubicBezTo>
                <a:cubicBezTo>
                  <a:pt x="52854" y="6325"/>
                  <a:pt x="29346" y="49632"/>
                  <a:pt x="25282" y="67094"/>
                </a:cubicBezTo>
                <a:cubicBezTo>
                  <a:pt x="61554" y="67094"/>
                  <a:pt x="89798" y="45491"/>
                  <a:pt x="88909" y="2118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98914" y="941895"/>
            <a:ext cx="127000" cy="127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9437884" y="902815"/>
            <a:ext cx="38849" cy="38367"/>
          </a:xfrm>
          <a:custGeom>
            <a:avLst/>
            <a:gdLst>
              <a:gd name="connsiteX0" fmla="*/ 19380 w 38849"/>
              <a:gd name="connsiteY0" fmla="*/ 17818 h 38367"/>
              <a:gd name="connsiteX1" fmla="*/ 24765 w 38849"/>
              <a:gd name="connsiteY1" fmla="*/ 14173 h 38367"/>
              <a:gd name="connsiteX2" fmla="*/ 19952 w 38849"/>
              <a:gd name="connsiteY2" fmla="*/ 10922 h 38367"/>
              <a:gd name="connsiteX3" fmla="*/ 15430 w 38849"/>
              <a:gd name="connsiteY3" fmla="*/ 10922 h 38367"/>
              <a:gd name="connsiteX4" fmla="*/ 15430 w 38849"/>
              <a:gd name="connsiteY4" fmla="*/ 17818 h 38367"/>
              <a:gd name="connsiteX6" fmla="*/ 15430 w 38849"/>
              <a:gd name="connsiteY6" fmla="*/ 30239 h 38367"/>
              <a:gd name="connsiteX7" fmla="*/ 12014 w 38849"/>
              <a:gd name="connsiteY7" fmla="*/ 30239 h 38367"/>
              <a:gd name="connsiteX8" fmla="*/ 12014 w 38849"/>
              <a:gd name="connsiteY8" fmla="*/ 8103 h 38367"/>
              <a:gd name="connsiteX9" fmla="*/ 20460 w 38849"/>
              <a:gd name="connsiteY9" fmla="*/ 8103 h 38367"/>
              <a:gd name="connsiteX10" fmla="*/ 28308 w 38849"/>
              <a:gd name="connsiteY10" fmla="*/ 14376 h 38367"/>
              <a:gd name="connsiteX11" fmla="*/ 22542 w 38849"/>
              <a:gd name="connsiteY11" fmla="*/ 20498 h 38367"/>
              <a:gd name="connsiteX12" fmla="*/ 28854 w 38849"/>
              <a:gd name="connsiteY12" fmla="*/ 30239 h 38367"/>
              <a:gd name="connsiteX13" fmla="*/ 25070 w 38849"/>
              <a:gd name="connsiteY13" fmla="*/ 30239 h 38367"/>
              <a:gd name="connsiteX14" fmla="*/ 19253 w 38849"/>
              <a:gd name="connsiteY14" fmla="*/ 20638 h 38367"/>
              <a:gd name="connsiteX15" fmla="*/ 15430 w 38849"/>
              <a:gd name="connsiteY15" fmla="*/ 20638 h 38367"/>
              <a:gd name="connsiteX17" fmla="*/ 19482 w 38849"/>
              <a:gd name="connsiteY17" fmla="*/ 35192 h 38367"/>
              <a:gd name="connsiteX18" fmla="*/ 35001 w 38849"/>
              <a:gd name="connsiteY18" fmla="*/ 19113 h 38367"/>
              <a:gd name="connsiteX19" fmla="*/ 19482 w 38849"/>
              <a:gd name="connsiteY19" fmla="*/ 3175 h 38367"/>
              <a:gd name="connsiteX20" fmla="*/ 3848 w 38849"/>
              <a:gd name="connsiteY20" fmla="*/ 19113 h 38367"/>
              <a:gd name="connsiteX21" fmla="*/ 19482 w 38849"/>
              <a:gd name="connsiteY21" fmla="*/ 35192 h 38367"/>
              <a:gd name="connsiteX22" fmla="*/ 0 w 38849"/>
              <a:gd name="connsiteY22" fmla="*/ 19113 h 38367"/>
              <a:gd name="connsiteX23" fmla="*/ 19482 w 38849"/>
              <a:gd name="connsiteY23" fmla="*/ 0 h 38367"/>
              <a:gd name="connsiteX24" fmla="*/ 38849 w 38849"/>
              <a:gd name="connsiteY24" fmla="*/ 19113 h 38367"/>
              <a:gd name="connsiteX25" fmla="*/ 19482 w 38849"/>
              <a:gd name="connsiteY25" fmla="*/ 38367 h 38367"/>
              <a:gd name="connsiteX26" fmla="*/ 0 w 38849"/>
              <a:gd name="connsiteY26" fmla="*/ 19113 h 38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38849" h="38367">
                <a:moveTo>
                  <a:pt x="19380" y="17818"/>
                </a:moveTo>
                <a:cubicBezTo>
                  <a:pt x="22263" y="17818"/>
                  <a:pt x="24765" y="17602"/>
                  <a:pt x="24765" y="14173"/>
                </a:cubicBezTo>
                <a:cubicBezTo>
                  <a:pt x="24765" y="11430"/>
                  <a:pt x="22327" y="10922"/>
                  <a:pt x="19952" y="10922"/>
                </a:cubicBezTo>
                <a:lnTo>
                  <a:pt x="15430" y="10922"/>
                </a:lnTo>
                <a:lnTo>
                  <a:pt x="15430" y="17818"/>
                </a:lnTo>
                <a:moveTo>
                  <a:pt x="15430" y="30239"/>
                </a:moveTo>
                <a:lnTo>
                  <a:pt x="12014" y="30239"/>
                </a:lnTo>
                <a:lnTo>
                  <a:pt x="12014" y="8103"/>
                </a:lnTo>
                <a:lnTo>
                  <a:pt x="20460" y="8103"/>
                </a:lnTo>
                <a:cubicBezTo>
                  <a:pt x="25705" y="8103"/>
                  <a:pt x="28308" y="10033"/>
                  <a:pt x="28308" y="14376"/>
                </a:cubicBezTo>
                <a:cubicBezTo>
                  <a:pt x="28308" y="18364"/>
                  <a:pt x="25832" y="20053"/>
                  <a:pt x="22542" y="20498"/>
                </a:cubicBezTo>
                <a:lnTo>
                  <a:pt x="28854" y="30239"/>
                </a:lnTo>
                <a:lnTo>
                  <a:pt x="25070" y="30239"/>
                </a:lnTo>
                <a:lnTo>
                  <a:pt x="19253" y="20638"/>
                </a:lnTo>
                <a:lnTo>
                  <a:pt x="15430" y="20638"/>
                </a:lnTo>
                <a:moveTo>
                  <a:pt x="19482" y="35192"/>
                </a:moveTo>
                <a:cubicBezTo>
                  <a:pt x="28143" y="35192"/>
                  <a:pt x="35001" y="28423"/>
                  <a:pt x="35001" y="19113"/>
                </a:cubicBezTo>
                <a:cubicBezTo>
                  <a:pt x="35001" y="10033"/>
                  <a:pt x="28143" y="3175"/>
                  <a:pt x="19482" y="3175"/>
                </a:cubicBezTo>
                <a:cubicBezTo>
                  <a:pt x="10655" y="3175"/>
                  <a:pt x="3848" y="10033"/>
                  <a:pt x="3848" y="19113"/>
                </a:cubicBezTo>
                <a:cubicBezTo>
                  <a:pt x="3848" y="28423"/>
                  <a:pt x="10655" y="35192"/>
                  <a:pt x="19482" y="35192"/>
                </a:cubicBezTo>
                <a:moveTo>
                  <a:pt x="0" y="19113"/>
                </a:moveTo>
                <a:cubicBezTo>
                  <a:pt x="0" y="8103"/>
                  <a:pt x="8903" y="0"/>
                  <a:pt x="19482" y="0"/>
                </a:cubicBezTo>
                <a:cubicBezTo>
                  <a:pt x="29947" y="0"/>
                  <a:pt x="38849" y="8103"/>
                  <a:pt x="38849" y="19113"/>
                </a:cubicBezTo>
                <a:cubicBezTo>
                  <a:pt x="38849" y="30239"/>
                  <a:pt x="29947" y="38367"/>
                  <a:pt x="19482" y="38367"/>
                </a:cubicBezTo>
                <a:cubicBezTo>
                  <a:pt x="8903" y="38367"/>
                  <a:pt x="0" y="30239"/>
                  <a:pt x="0" y="1911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526742" y="4557751"/>
            <a:ext cx="1873139" cy="124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78"/>
              </a:lnSpc>
            </a:pPr>
            <a:r>
              <a:rPr lang="en-US" altLang="zh-CN" sz="978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YOUR WELCOME KIT TO REWARDS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3100" y="6168768"/>
            <a:ext cx="1100455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 b="0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15)#+4)0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25325" y="7379180"/>
            <a:ext cx="218796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3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9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446628"/>
            <a:ext cx="4649216" cy="47777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20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REALISTIC TEXTURES</a:t>
            </a:r>
          </a:p>
          <a:p>
            <a:pPr>
              <a:lnSpc>
                <a:spcPts val="4012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Background textures create a convincing canvas that keeps our  </a:t>
            </a:r>
          </a:p>
          <a:p>
            <a:pPr>
              <a:lnSpc>
                <a:spcPts val="16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BOLDERELEMENTSlRMLYGROUNDEDINREALITY BYCREATINGASENSEOFSPACE </a:t>
            </a:r>
          </a:p>
          <a:p>
            <a:pPr>
              <a:lnSpc>
                <a:spcPts val="16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and substance.</a:t>
            </a:r>
          </a:p>
          <a:p>
            <a:pPr>
              <a:lnSpc>
                <a:spcPts val="32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  </a:t>
            </a:r>
          </a:p>
          <a:p>
            <a:pPr marL="102235">
              <a:lnSpc>
                <a:spcPts val="10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Realistic above all; no geometric patterns or unnatural digital composites</a:t>
            </a:r>
          </a:p>
          <a:p>
            <a:pPr>
              <a:lnSpc>
                <a:spcPts val="23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s!LWAYSPLAUSIBLYPROPORTIONALTOTHESUBJECT</a:t>
            </a:r>
          </a:p>
          <a:p>
            <a:pPr>
              <a:lnSpc>
                <a:spcPts val="23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s4EXTUREBACKGROUNDSCANINCLUDEOTHERELEMENTSLIKEOBJECTSANDARCHITECTURAL</a:t>
            </a:r>
          </a:p>
          <a:p>
            <a:pPr marL="102235">
              <a:lnSpc>
                <a:spcPts val="14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features. Don’t get trapped doing bricks and barn board all  </a:t>
            </a:r>
          </a:p>
          <a:p>
            <a:pPr marL="102235">
              <a:lnSpc>
                <a:spcPts val="14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the time.</a:t>
            </a:r>
          </a:p>
          <a:p>
            <a:pPr>
              <a:lnSpc>
                <a:spcPts val="23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s4EXTURESBEHINDTHESUBJECTALWAYSCREATEASENSEOFSPACE </a:t>
            </a:r>
          </a:p>
          <a:p>
            <a:pPr marL="102235">
              <a:lnSpc>
                <a:spcPts val="14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HORIZONLINE REALISTICSHADOWS ETC </a:t>
            </a:r>
          </a:p>
          <a:p>
            <a:pPr>
              <a:lnSpc>
                <a:spcPts val="23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s#OMPLEMENTSMESSAGEORIMAGEINANENGAGINGWAYNEVERRANDOMORCLICHÏ</a:t>
            </a:r>
          </a:p>
          <a:p>
            <a:pPr>
              <a:lnSpc>
                <a:spcPts val="23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s.EVERCOMPETESWITHSUBJECTORMESSAGING</a:t>
            </a:r>
          </a:p>
          <a:p>
            <a:pPr>
              <a:lnSpc>
                <a:spcPts val="23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s4EXTCANBEINTEGRATEDWITHTEXTUREORRECEDEBEHINDTHESUBJECT </a:t>
            </a:r>
          </a:p>
          <a:p>
            <a:pPr marL="102235">
              <a:lnSpc>
                <a:spcPts val="1400"/>
              </a:lnSpc>
            </a:pPr>
            <a:r>
              <a:rPr lang="en-US" altLang="zh-CN" sz="10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TOSUGGESTDEPTHASLONGASITSSTILLREADABLE </a:t>
            </a:r>
          </a:p>
          <a:p>
            <a:pPr>
              <a:lnSpc>
                <a:spcPts val="23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s!DDSVISUALINTERESTTOOTHERWISEEMPTYSPACE</a:t>
            </a:r>
          </a:p>
          <a:p>
            <a:pPr>
              <a:lnSpc>
                <a:spcPts val="2301"/>
              </a:lnSpc>
            </a:pPr>
            <a:r>
              <a:rPr lang="en-US" altLang="zh-CN" sz="1000" dirty="0" b="1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 Helps keep our look and feel consistent and recognizable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760701"/>
            <a:ext cx="3423412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 b="0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&amp;/2!'2/5.$).'3%.3%/&amp;30!#%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21500" y="6019800"/>
            <a:ext cx="1295400" cy="129540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37200" y="6019800"/>
            <a:ext cx="1295400" cy="12954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495300" y="5981700"/>
            <a:ext cx="2413000" cy="1295400"/>
          </a:xfrm>
          <a:custGeom>
            <a:avLst/>
            <a:gdLst>
              <a:gd name="connsiteX0" fmla="*/ 0 w 2413000"/>
              <a:gd name="connsiteY0" fmla="*/ 1295400 h 1295400"/>
              <a:gd name="connsiteX1" fmla="*/ 2413000 w 2413000"/>
              <a:gd name="connsiteY1" fmla="*/ 1295400 h 1295400"/>
              <a:gd name="connsiteX2" fmla="*/ 2413000 w 2413000"/>
              <a:gd name="connsiteY2" fmla="*/ 0 h 1295400"/>
              <a:gd name="connsiteX3" fmla="*/ 0 w 2413000"/>
              <a:gd name="connsiteY3" fmla="*/ 0 h 129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13000" h="1295400">
                <a:moveTo>
                  <a:pt x="0" y="1295400"/>
                </a:moveTo>
                <a:lnTo>
                  <a:pt x="2413000" y="1295400"/>
                </a:lnTo>
                <a:lnTo>
                  <a:pt x="2413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76200" cap="flat">
            <a:solidFill>
              <a:srgbClr val="ffe411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3100" y="6168768"/>
            <a:ext cx="2358390" cy="943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 b="0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15)#+4)0</a:t>
            </a:r>
          </a:p>
          <a:p>
            <a:pPr marL="6350">
              <a:lnSpc>
                <a:spcPts val="2131"/>
              </a:lnSpc>
            </a:pPr>
            <a:r>
              <a:rPr lang="en-US" altLang="zh-CN" sz="16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MAKE SURE IT SUPPORTS </a:t>
            </a:r>
          </a:p>
          <a:p>
            <a:pPr marL="6147">
              <a:lnSpc>
                <a:spcPts val="1899"/>
              </a:lnSpc>
            </a:pPr>
            <a:r>
              <a:rPr lang="en-US" altLang="zh-CN" sz="16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(NOT COMPETES WITH) </a:t>
            </a:r>
          </a:p>
          <a:p>
            <a:pPr marL="5944">
              <a:lnSpc>
                <a:spcPts val="1899"/>
              </a:lnSpc>
            </a:pPr>
            <a:r>
              <a:rPr lang="en-US" altLang="zh-CN" sz="16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THE SUBJECT.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37200" y="457200"/>
            <a:ext cx="4064000" cy="534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731582" y="5154733"/>
            <a:ext cx="2412167" cy="3761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Capital One, N.A., is an Equal Housing Lender. Bank products and services offered </a:t>
            </a:r>
          </a:p>
          <a:p>
            <a:pPr>
              <a:lnSpc>
                <a:spcPts val="615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by the Capital One family of companies, including Capital One Bank (USA), N.A. </a:t>
            </a:r>
          </a:p>
          <a:p>
            <a:pPr>
              <a:lnSpc>
                <a:spcPts val="615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and Capital One, N.A., Members FDIC. Capital One Bank is a trade name of </a:t>
            </a:r>
          </a:p>
          <a:p>
            <a:pPr>
              <a:lnSpc>
                <a:spcPts val="615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Capital One, N.A. and does not refer to a separately insured institution. Capital </a:t>
            </a:r>
          </a:p>
          <a:p>
            <a:pPr>
              <a:lnSpc>
                <a:spcPts val="615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One is a federally registered service mark. ©2010 Capital One. All rights reserved.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31582" y="5023246"/>
            <a:ext cx="2101300" cy="6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Auto loans are offered by a wholly owned subsidiary of Capital One, N.A.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31582" y="990925"/>
            <a:ext cx="2925859" cy="8450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Home Loan and Credit Options: Not all loan products or terms are available in all states. Loans are </a:t>
            </a:r>
          </a:p>
          <a:p>
            <a:pPr>
              <a:lnSpc>
                <a:spcPts val="615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subject to credit approval. This does not represent an offer to enter into a loan agreement. Rates and </a:t>
            </a:r>
          </a:p>
          <a:p>
            <a:pPr>
              <a:lnSpc>
                <a:spcPts val="615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terms subject to change without notice.</a:t>
            </a:r>
          </a:p>
          <a:p>
            <a:pPr>
              <a:lnSpc>
                <a:spcPts val="1231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In some cases, reﬁnancing to pay off existing debt may extend the term of the debt, possibly resulting </a:t>
            </a:r>
          </a:p>
          <a:p>
            <a:pPr>
              <a:lnSpc>
                <a:spcPts val="615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in higher overall debt.</a:t>
            </a:r>
          </a:p>
          <a:p>
            <a:pPr>
              <a:lnSpc>
                <a:spcPts val="1231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Taking out a home equity loan or line of credit may increase the total amount paid when compared to </a:t>
            </a:r>
          </a:p>
          <a:p>
            <a:pPr>
              <a:lnSpc>
                <a:spcPts val="615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your current situation.</a:t>
            </a:r>
          </a:p>
          <a:p>
            <a:pPr>
              <a:lnSpc>
                <a:spcPts val="1231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The 0.25% auto debit discount applies to Capital One Bank branch checking and savings accounts.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31563" y="1850578"/>
            <a:ext cx="2905295" cy="12359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APR may increase if automatic payments are not maintained.</a:t>
            </a:r>
          </a:p>
          <a:p>
            <a:pPr>
              <a:lnSpc>
                <a:spcPts val="1231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Normal credit qualiﬁcations and other terms and conditions apply.</a:t>
            </a:r>
          </a:p>
          <a:p>
            <a:pPr>
              <a:lnSpc>
                <a:spcPts val="1231"/>
              </a:lnSpc>
            </a:pPr>
            <a:r>
              <a:rPr lang="en-US" altLang="zh-CN" sz="500" dirty="0" b="1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Checking Accounts: Minimum account opening requirements apply. Bank rules and regulations apply. </a:t>
            </a:r>
          </a:p>
          <a:p>
            <a:pPr>
              <a:lnSpc>
                <a:spcPts val="615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Customer purchases checks. Transaction limitations apply to Rewards Checking, SmartCentsSM </a:t>
            </a:r>
          </a:p>
          <a:p>
            <a:pPr marL="6">
              <a:lnSpc>
                <a:spcPts val="615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Checking and Interest Checking accounts. Limit one checking account related bonus/premium per </a:t>
            </a:r>
          </a:p>
          <a:p>
            <a:pPr marL="6">
              <a:lnSpc>
                <a:spcPts val="615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customer, per calendar year. </a:t>
            </a:r>
          </a:p>
          <a:p>
            <a:pPr marL="6">
              <a:lnSpc>
                <a:spcPts val="1231"/>
              </a:lnSpc>
            </a:pPr>
            <a:r>
              <a:rPr lang="en-US" altLang="zh-CN" sz="500" dirty="0" b="1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Savings Accounts: Fees could reduce earnings on the account. Rates are subject to change without </a:t>
            </a:r>
          </a:p>
          <a:p>
            <a:pPr marL="6">
              <a:lnSpc>
                <a:spcPts val="615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notice. You are allowed up to six pre-authorized withdrawals per monthly statement cycle (including </a:t>
            </a:r>
          </a:p>
          <a:p>
            <a:pPr marL="6">
              <a:lnSpc>
                <a:spcPts val="615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telephone or electronic transfers). There is no limit on deposits or the number of withdrawals you can </a:t>
            </a:r>
          </a:p>
          <a:p>
            <a:pPr marL="6">
              <a:lnSpc>
                <a:spcPts val="615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make at an ATM or at a Capital One Bank branch.</a:t>
            </a:r>
          </a:p>
          <a:p>
            <a:pPr marL="6">
              <a:lnSpc>
                <a:spcPts val="1231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Information is accurate as of 9.01.10. Speak to a Banker or visit www.capitalonebank.com for the </a:t>
            </a:r>
          </a:p>
          <a:p>
            <a:pPr marL="6">
              <a:lnSpc>
                <a:spcPts val="615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LTStd" pitchFamily="18" charset="0"/>
                <a:cs typeface="TradeGothicLTStd" pitchFamily="18" charset="0"/>
              </a:rPr>
              <a:t>most up-to-date information.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9358" y="5491162"/>
            <a:ext cx="127000" cy="254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5110912" y="5370386"/>
            <a:ext cx="32118" cy="31090"/>
          </a:xfrm>
          <a:custGeom>
            <a:avLst/>
            <a:gdLst>
              <a:gd name="connsiteX0" fmla="*/ 32118 w 32118"/>
              <a:gd name="connsiteY0" fmla="*/ 17285 h 31090"/>
              <a:gd name="connsiteX1" fmla="*/ 10350 w 32118"/>
              <a:gd name="connsiteY1" fmla="*/ 17285 h 31090"/>
              <a:gd name="connsiteX2" fmla="*/ 16827 w 32118"/>
              <a:gd name="connsiteY2" fmla="*/ 23762 h 31090"/>
              <a:gd name="connsiteX3" fmla="*/ 21768 w 32118"/>
              <a:gd name="connsiteY3" fmla="*/ 21082 h 31090"/>
              <a:gd name="connsiteX4" fmla="*/ 31725 w 32118"/>
              <a:gd name="connsiteY4" fmla="*/ 21082 h 31090"/>
              <a:gd name="connsiteX5" fmla="*/ 16891 w 32118"/>
              <a:gd name="connsiteY5" fmla="*/ 31090 h 31090"/>
              <a:gd name="connsiteX6" fmla="*/ 0 w 32118"/>
              <a:gd name="connsiteY6" fmla="*/ 15570 h 31090"/>
              <a:gd name="connsiteX7" fmla="*/ 16142 w 32118"/>
              <a:gd name="connsiteY7" fmla="*/ 0 h 31090"/>
              <a:gd name="connsiteX8" fmla="*/ 32118 w 32118"/>
              <a:gd name="connsiteY8" fmla="*/ 16192 h 31090"/>
              <a:gd name="connsiteX10" fmla="*/ 22517 w 32118"/>
              <a:gd name="connsiteY10" fmla="*/ 11303 h 31090"/>
              <a:gd name="connsiteX11" fmla="*/ 16662 w 32118"/>
              <a:gd name="connsiteY11" fmla="*/ 6706 h 31090"/>
              <a:gd name="connsiteX12" fmla="*/ 10516 w 32118"/>
              <a:gd name="connsiteY12" fmla="*/ 11303 h 310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2118" h="31090">
                <a:moveTo>
                  <a:pt x="32118" y="17285"/>
                </a:moveTo>
                <a:lnTo>
                  <a:pt x="10350" y="17285"/>
                </a:lnTo>
                <a:cubicBezTo>
                  <a:pt x="10350" y="21476"/>
                  <a:pt x="12560" y="23762"/>
                  <a:pt x="16827" y="23762"/>
                </a:cubicBezTo>
                <a:cubicBezTo>
                  <a:pt x="19037" y="23762"/>
                  <a:pt x="20638" y="23025"/>
                  <a:pt x="21768" y="21082"/>
                </a:cubicBezTo>
                <a:lnTo>
                  <a:pt x="31725" y="21082"/>
                </a:lnTo>
                <a:cubicBezTo>
                  <a:pt x="30074" y="27965"/>
                  <a:pt x="23533" y="31090"/>
                  <a:pt x="16891" y="31090"/>
                </a:cubicBezTo>
                <a:cubicBezTo>
                  <a:pt x="7214" y="31090"/>
                  <a:pt x="0" y="25629"/>
                  <a:pt x="0" y="15570"/>
                </a:cubicBezTo>
                <a:cubicBezTo>
                  <a:pt x="0" y="5855"/>
                  <a:pt x="6655" y="0"/>
                  <a:pt x="16142" y="0"/>
                </a:cubicBezTo>
                <a:cubicBezTo>
                  <a:pt x="26264" y="0"/>
                  <a:pt x="32118" y="6261"/>
                  <a:pt x="32118" y="16192"/>
                </a:cubicBezTo>
                <a:moveTo>
                  <a:pt x="22517" y="11303"/>
                </a:moveTo>
                <a:cubicBezTo>
                  <a:pt x="21996" y="8534"/>
                  <a:pt x="19444" y="6706"/>
                  <a:pt x="16662" y="6706"/>
                </a:cubicBezTo>
                <a:cubicBezTo>
                  <a:pt x="13640" y="6706"/>
                  <a:pt x="11138" y="8306"/>
                  <a:pt x="10516" y="11303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47741" y="5370383"/>
            <a:ext cx="49454" cy="30137"/>
          </a:xfrm>
          <a:custGeom>
            <a:avLst/>
            <a:gdLst>
              <a:gd name="connsiteX0" fmla="*/ 10350 w 49454"/>
              <a:gd name="connsiteY0" fmla="*/ 4610 h 30137"/>
              <a:gd name="connsiteX1" fmla="*/ 10465 w 49454"/>
              <a:gd name="connsiteY1" fmla="*/ 4610 h 30137"/>
              <a:gd name="connsiteX2" fmla="*/ 19672 w 49454"/>
              <a:gd name="connsiteY2" fmla="*/ 0 h 30137"/>
              <a:gd name="connsiteX3" fmla="*/ 29616 w 49454"/>
              <a:gd name="connsiteY3" fmla="*/ 5575 h 30137"/>
              <a:gd name="connsiteX4" fmla="*/ 39510 w 49454"/>
              <a:gd name="connsiteY4" fmla="*/ 0 h 30137"/>
              <a:gd name="connsiteX5" fmla="*/ 49454 w 49454"/>
              <a:gd name="connsiteY5" fmla="*/ 11544 h 30137"/>
              <a:gd name="connsiteX6" fmla="*/ 49454 w 49454"/>
              <a:gd name="connsiteY6" fmla="*/ 30137 h 30137"/>
              <a:gd name="connsiteX7" fmla="*/ 39116 w 49454"/>
              <a:gd name="connsiteY7" fmla="*/ 30137 h 30137"/>
              <a:gd name="connsiteX8" fmla="*/ 39116 w 49454"/>
              <a:gd name="connsiteY8" fmla="*/ 16205 h 30137"/>
              <a:gd name="connsiteX9" fmla="*/ 34849 w 49454"/>
              <a:gd name="connsiteY9" fmla="*/ 8255 h 30137"/>
              <a:gd name="connsiteX10" fmla="*/ 29909 w 49454"/>
              <a:gd name="connsiteY10" fmla="*/ 16205 h 30137"/>
              <a:gd name="connsiteX11" fmla="*/ 29909 w 49454"/>
              <a:gd name="connsiteY11" fmla="*/ 30137 h 30137"/>
              <a:gd name="connsiteX12" fmla="*/ 19558 w 49454"/>
              <a:gd name="connsiteY12" fmla="*/ 30137 h 30137"/>
              <a:gd name="connsiteX13" fmla="*/ 19558 w 49454"/>
              <a:gd name="connsiteY13" fmla="*/ 16205 h 30137"/>
              <a:gd name="connsiteX14" fmla="*/ 14948 w 49454"/>
              <a:gd name="connsiteY14" fmla="*/ 8026 h 30137"/>
              <a:gd name="connsiteX15" fmla="*/ 10350 w 49454"/>
              <a:gd name="connsiteY15" fmla="*/ 16205 h 30137"/>
              <a:gd name="connsiteX16" fmla="*/ 10350 w 49454"/>
              <a:gd name="connsiteY16" fmla="*/ 30137 h 30137"/>
              <a:gd name="connsiteX17" fmla="*/ 0 w 49454"/>
              <a:gd name="connsiteY17" fmla="*/ 30137 h 30137"/>
              <a:gd name="connsiteX18" fmla="*/ 0 w 49454"/>
              <a:gd name="connsiteY18" fmla="*/ 965 h 30137"/>
              <a:gd name="connsiteX19" fmla="*/ 10350 w 49454"/>
              <a:gd name="connsiteY19" fmla="*/ 965 h 30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49454" h="30137">
                <a:moveTo>
                  <a:pt x="10350" y="4610"/>
                </a:moveTo>
                <a:lnTo>
                  <a:pt x="10465" y="4610"/>
                </a:lnTo>
                <a:cubicBezTo>
                  <a:pt x="12903" y="1372"/>
                  <a:pt x="15926" y="0"/>
                  <a:pt x="19672" y="0"/>
                </a:cubicBezTo>
                <a:cubicBezTo>
                  <a:pt x="23876" y="0"/>
                  <a:pt x="27508" y="1714"/>
                  <a:pt x="29616" y="5575"/>
                </a:cubicBezTo>
                <a:cubicBezTo>
                  <a:pt x="31610" y="1930"/>
                  <a:pt x="35535" y="0"/>
                  <a:pt x="39510" y="0"/>
                </a:cubicBezTo>
                <a:cubicBezTo>
                  <a:pt x="46901" y="0"/>
                  <a:pt x="49454" y="4839"/>
                  <a:pt x="49454" y="11544"/>
                </a:cubicBezTo>
                <a:lnTo>
                  <a:pt x="49454" y="30137"/>
                </a:lnTo>
                <a:lnTo>
                  <a:pt x="39116" y="30137"/>
                </a:lnTo>
                <a:lnTo>
                  <a:pt x="39116" y="16205"/>
                </a:lnTo>
                <a:cubicBezTo>
                  <a:pt x="39116" y="13195"/>
                  <a:pt x="39230" y="8255"/>
                  <a:pt x="34849" y="8255"/>
                </a:cubicBezTo>
                <a:cubicBezTo>
                  <a:pt x="30074" y="8255"/>
                  <a:pt x="29909" y="12738"/>
                  <a:pt x="29909" y="16205"/>
                </a:cubicBezTo>
                <a:lnTo>
                  <a:pt x="29909" y="30137"/>
                </a:lnTo>
                <a:lnTo>
                  <a:pt x="19558" y="30137"/>
                </a:lnTo>
                <a:lnTo>
                  <a:pt x="19558" y="16205"/>
                </a:lnTo>
                <a:cubicBezTo>
                  <a:pt x="19558" y="12954"/>
                  <a:pt x="19558" y="8026"/>
                  <a:pt x="14948" y="8026"/>
                </a:cubicBezTo>
                <a:cubicBezTo>
                  <a:pt x="10350" y="8026"/>
                  <a:pt x="10350" y="12954"/>
                  <a:pt x="10350" y="16205"/>
                </a:cubicBezTo>
                <a:lnTo>
                  <a:pt x="10350" y="30137"/>
                </a:lnTo>
                <a:lnTo>
                  <a:pt x="0" y="30137"/>
                </a:lnTo>
                <a:lnTo>
                  <a:pt x="0" y="965"/>
                </a:lnTo>
                <a:lnTo>
                  <a:pt x="10350" y="965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03618" y="5353332"/>
            <a:ext cx="33985" cy="48146"/>
          </a:xfrm>
          <a:custGeom>
            <a:avLst/>
            <a:gdLst>
              <a:gd name="connsiteX0" fmla="*/ 0 w 33985"/>
              <a:gd name="connsiteY0" fmla="*/ 0 h 48146"/>
              <a:gd name="connsiteX1" fmla="*/ 10338 w 33985"/>
              <a:gd name="connsiteY1" fmla="*/ 0 h 48146"/>
              <a:gd name="connsiteX2" fmla="*/ 10338 w 33985"/>
              <a:gd name="connsiteY2" fmla="*/ 20853 h 48146"/>
              <a:gd name="connsiteX3" fmla="*/ 19380 w 33985"/>
              <a:gd name="connsiteY3" fmla="*/ 17056 h 48146"/>
              <a:gd name="connsiteX4" fmla="*/ 33985 w 33985"/>
              <a:gd name="connsiteY4" fmla="*/ 32563 h 48146"/>
              <a:gd name="connsiteX5" fmla="*/ 19266 w 33985"/>
              <a:gd name="connsiteY5" fmla="*/ 48146 h 48146"/>
              <a:gd name="connsiteX6" fmla="*/ 10452 w 33985"/>
              <a:gd name="connsiteY6" fmla="*/ 43942 h 48146"/>
              <a:gd name="connsiteX7" fmla="*/ 10338 w 33985"/>
              <a:gd name="connsiteY7" fmla="*/ 43942 h 48146"/>
              <a:gd name="connsiteX8" fmla="*/ 10338 w 33985"/>
              <a:gd name="connsiteY8" fmla="*/ 47181 h 48146"/>
              <a:gd name="connsiteX9" fmla="*/ 0 w 33985"/>
              <a:gd name="connsiteY9" fmla="*/ 47181 h 48146"/>
              <a:gd name="connsiteX11" fmla="*/ 10008 w 33985"/>
              <a:gd name="connsiteY11" fmla="*/ 32626 h 48146"/>
              <a:gd name="connsiteX12" fmla="*/ 16650 w 33985"/>
              <a:gd name="connsiteY12" fmla="*/ 39167 h 48146"/>
              <a:gd name="connsiteX13" fmla="*/ 23305 w 33985"/>
              <a:gd name="connsiteY13" fmla="*/ 32626 h 48146"/>
              <a:gd name="connsiteX14" fmla="*/ 16650 w 33985"/>
              <a:gd name="connsiteY14" fmla="*/ 26035 h 48146"/>
              <a:gd name="connsiteX15" fmla="*/ 10008 w 33985"/>
              <a:gd name="connsiteY15" fmla="*/ 32626 h 481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33985" h="48146">
                <a:moveTo>
                  <a:pt x="0" y="0"/>
                </a:moveTo>
                <a:lnTo>
                  <a:pt x="10338" y="0"/>
                </a:lnTo>
                <a:lnTo>
                  <a:pt x="10338" y="20853"/>
                </a:lnTo>
                <a:cubicBezTo>
                  <a:pt x="12560" y="18301"/>
                  <a:pt x="16027" y="17056"/>
                  <a:pt x="19380" y="17056"/>
                </a:cubicBezTo>
                <a:cubicBezTo>
                  <a:pt x="28029" y="17056"/>
                  <a:pt x="33985" y="24219"/>
                  <a:pt x="33985" y="32563"/>
                </a:cubicBezTo>
                <a:cubicBezTo>
                  <a:pt x="33985" y="40983"/>
                  <a:pt x="27965" y="48146"/>
                  <a:pt x="19266" y="48146"/>
                </a:cubicBezTo>
                <a:cubicBezTo>
                  <a:pt x="15862" y="48146"/>
                  <a:pt x="12332" y="46838"/>
                  <a:pt x="10452" y="43942"/>
                </a:cubicBezTo>
                <a:lnTo>
                  <a:pt x="10338" y="43942"/>
                </a:lnTo>
                <a:lnTo>
                  <a:pt x="10338" y="47181"/>
                </a:lnTo>
                <a:lnTo>
                  <a:pt x="0" y="47181"/>
                </a:lnTo>
                <a:moveTo>
                  <a:pt x="10008" y="32626"/>
                </a:moveTo>
                <a:cubicBezTo>
                  <a:pt x="10008" y="36322"/>
                  <a:pt x="12446" y="39167"/>
                  <a:pt x="16650" y="39167"/>
                </a:cubicBezTo>
                <a:cubicBezTo>
                  <a:pt x="20853" y="39167"/>
                  <a:pt x="23305" y="36322"/>
                  <a:pt x="23305" y="32626"/>
                </a:cubicBezTo>
                <a:cubicBezTo>
                  <a:pt x="23305" y="29045"/>
                  <a:pt x="20853" y="26035"/>
                  <a:pt x="16650" y="26035"/>
                </a:cubicBezTo>
                <a:cubicBezTo>
                  <a:pt x="12446" y="26035"/>
                  <a:pt x="10008" y="29045"/>
                  <a:pt x="10008" y="32626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40567" y="5370386"/>
            <a:ext cx="32106" cy="31090"/>
          </a:xfrm>
          <a:custGeom>
            <a:avLst/>
            <a:gdLst>
              <a:gd name="connsiteX0" fmla="*/ 32106 w 32106"/>
              <a:gd name="connsiteY0" fmla="*/ 17285 h 31090"/>
              <a:gd name="connsiteX1" fmla="*/ 10338 w 32106"/>
              <a:gd name="connsiteY1" fmla="*/ 17285 h 31090"/>
              <a:gd name="connsiteX2" fmla="*/ 16815 w 32106"/>
              <a:gd name="connsiteY2" fmla="*/ 23762 h 31090"/>
              <a:gd name="connsiteX3" fmla="*/ 21768 w 32106"/>
              <a:gd name="connsiteY3" fmla="*/ 21082 h 31090"/>
              <a:gd name="connsiteX4" fmla="*/ 31712 w 32106"/>
              <a:gd name="connsiteY4" fmla="*/ 21082 h 31090"/>
              <a:gd name="connsiteX5" fmla="*/ 16878 w 32106"/>
              <a:gd name="connsiteY5" fmla="*/ 31090 h 31090"/>
              <a:gd name="connsiteX6" fmla="*/ 0 w 32106"/>
              <a:gd name="connsiteY6" fmla="*/ 15570 h 31090"/>
              <a:gd name="connsiteX7" fmla="*/ 16142 w 32106"/>
              <a:gd name="connsiteY7" fmla="*/ 0 h 31090"/>
              <a:gd name="connsiteX8" fmla="*/ 32106 w 32106"/>
              <a:gd name="connsiteY8" fmla="*/ 16192 h 31090"/>
              <a:gd name="connsiteX10" fmla="*/ 22504 w 32106"/>
              <a:gd name="connsiteY10" fmla="*/ 11303 h 31090"/>
              <a:gd name="connsiteX11" fmla="*/ 16650 w 32106"/>
              <a:gd name="connsiteY11" fmla="*/ 6706 h 31090"/>
              <a:gd name="connsiteX12" fmla="*/ 10503 w 32106"/>
              <a:gd name="connsiteY12" fmla="*/ 11303 h 310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2106" h="31090">
                <a:moveTo>
                  <a:pt x="32106" y="17285"/>
                </a:moveTo>
                <a:lnTo>
                  <a:pt x="10338" y="17285"/>
                </a:lnTo>
                <a:cubicBezTo>
                  <a:pt x="10338" y="21476"/>
                  <a:pt x="12548" y="23762"/>
                  <a:pt x="16815" y="23762"/>
                </a:cubicBezTo>
                <a:cubicBezTo>
                  <a:pt x="19037" y="23762"/>
                  <a:pt x="20625" y="23025"/>
                  <a:pt x="21768" y="21082"/>
                </a:cubicBezTo>
                <a:lnTo>
                  <a:pt x="31712" y="21082"/>
                </a:lnTo>
                <a:cubicBezTo>
                  <a:pt x="30061" y="27965"/>
                  <a:pt x="23520" y="31090"/>
                  <a:pt x="16878" y="31090"/>
                </a:cubicBezTo>
                <a:cubicBezTo>
                  <a:pt x="7214" y="31090"/>
                  <a:pt x="0" y="25629"/>
                  <a:pt x="0" y="15570"/>
                </a:cubicBezTo>
                <a:cubicBezTo>
                  <a:pt x="0" y="5855"/>
                  <a:pt x="6642" y="0"/>
                  <a:pt x="16142" y="0"/>
                </a:cubicBezTo>
                <a:cubicBezTo>
                  <a:pt x="26251" y="0"/>
                  <a:pt x="32106" y="6261"/>
                  <a:pt x="32106" y="16192"/>
                </a:cubicBezTo>
                <a:moveTo>
                  <a:pt x="22504" y="11303"/>
                </a:moveTo>
                <a:cubicBezTo>
                  <a:pt x="21996" y="8534"/>
                  <a:pt x="19431" y="6706"/>
                  <a:pt x="16650" y="6706"/>
                </a:cubicBezTo>
                <a:cubicBezTo>
                  <a:pt x="13640" y="6706"/>
                  <a:pt x="11138" y="8306"/>
                  <a:pt x="10503" y="11303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77390" y="5370961"/>
            <a:ext cx="21882" cy="29540"/>
          </a:xfrm>
          <a:custGeom>
            <a:avLst/>
            <a:gdLst>
              <a:gd name="connsiteX0" fmla="*/ 10350 w 21882"/>
              <a:gd name="connsiteY0" fmla="*/ 5169 h 29540"/>
              <a:gd name="connsiteX1" fmla="*/ 10465 w 21882"/>
              <a:gd name="connsiteY1" fmla="*/ 5169 h 29540"/>
              <a:gd name="connsiteX2" fmla="*/ 19901 w 21882"/>
              <a:gd name="connsiteY2" fmla="*/ 0 h 29540"/>
              <a:gd name="connsiteX3" fmla="*/ 21882 w 21882"/>
              <a:gd name="connsiteY3" fmla="*/ 0 h 29540"/>
              <a:gd name="connsiteX4" fmla="*/ 21882 w 21882"/>
              <a:gd name="connsiteY4" fmla="*/ 9931 h 29540"/>
              <a:gd name="connsiteX5" fmla="*/ 17513 w 21882"/>
              <a:gd name="connsiteY5" fmla="*/ 8966 h 29540"/>
              <a:gd name="connsiteX6" fmla="*/ 10350 w 21882"/>
              <a:gd name="connsiteY6" fmla="*/ 17780 h 29540"/>
              <a:gd name="connsiteX7" fmla="*/ 10350 w 21882"/>
              <a:gd name="connsiteY7" fmla="*/ 29540 h 29540"/>
              <a:gd name="connsiteX8" fmla="*/ 0 w 21882"/>
              <a:gd name="connsiteY8" fmla="*/ 29540 h 29540"/>
              <a:gd name="connsiteX9" fmla="*/ 0 w 21882"/>
              <a:gd name="connsiteY9" fmla="*/ 394 h 29540"/>
              <a:gd name="connsiteX10" fmla="*/ 10350 w 21882"/>
              <a:gd name="connsiteY10" fmla="*/ 394 h 29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1882" h="29540">
                <a:moveTo>
                  <a:pt x="10350" y="5169"/>
                </a:moveTo>
                <a:lnTo>
                  <a:pt x="10465" y="5169"/>
                </a:lnTo>
                <a:cubicBezTo>
                  <a:pt x="12446" y="1588"/>
                  <a:pt x="15862" y="0"/>
                  <a:pt x="19901" y="0"/>
                </a:cubicBezTo>
                <a:lnTo>
                  <a:pt x="21882" y="0"/>
                </a:lnTo>
                <a:lnTo>
                  <a:pt x="21882" y="9931"/>
                </a:lnTo>
                <a:cubicBezTo>
                  <a:pt x="20460" y="9144"/>
                  <a:pt x="19101" y="8966"/>
                  <a:pt x="17513" y="8966"/>
                </a:cubicBezTo>
                <a:cubicBezTo>
                  <a:pt x="11760" y="8966"/>
                  <a:pt x="10350" y="12789"/>
                  <a:pt x="10350" y="17780"/>
                </a:cubicBezTo>
                <a:lnTo>
                  <a:pt x="10350" y="29540"/>
                </a:lnTo>
                <a:lnTo>
                  <a:pt x="0" y="29540"/>
                </a:lnTo>
                <a:lnTo>
                  <a:pt x="0" y="394"/>
                </a:lnTo>
                <a:lnTo>
                  <a:pt x="10350" y="394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16168" y="5430051"/>
            <a:ext cx="75146" cy="85725"/>
          </a:xfrm>
          <a:custGeom>
            <a:avLst/>
            <a:gdLst>
              <a:gd name="connsiteX0" fmla="*/ 0 w 75146"/>
              <a:gd name="connsiteY0" fmla="*/ 0 h 85725"/>
              <a:gd name="connsiteX1" fmla="*/ 31610 w 75146"/>
              <a:gd name="connsiteY1" fmla="*/ 0 h 85725"/>
              <a:gd name="connsiteX2" fmla="*/ 75146 w 75146"/>
              <a:gd name="connsiteY2" fmla="*/ 42862 h 85725"/>
              <a:gd name="connsiteX3" fmla="*/ 31610 w 75146"/>
              <a:gd name="connsiteY3" fmla="*/ 85725 h 85725"/>
              <a:gd name="connsiteX4" fmla="*/ 0 w 75146"/>
              <a:gd name="connsiteY4" fmla="*/ 85725 h 85725"/>
              <a:gd name="connsiteX6" fmla="*/ 22276 w 75146"/>
              <a:gd name="connsiteY6" fmla="*/ 66853 h 85725"/>
              <a:gd name="connsiteX7" fmla="*/ 27280 w 75146"/>
              <a:gd name="connsiteY7" fmla="*/ 66853 h 85725"/>
              <a:gd name="connsiteX8" fmla="*/ 51956 w 75146"/>
              <a:gd name="connsiteY8" fmla="*/ 42862 h 85725"/>
              <a:gd name="connsiteX9" fmla="*/ 27508 w 75146"/>
              <a:gd name="connsiteY9" fmla="*/ 18872 h 85725"/>
              <a:gd name="connsiteX10" fmla="*/ 22276 w 75146"/>
              <a:gd name="connsiteY10" fmla="*/ 18872 h 85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5146" h="85725">
                <a:moveTo>
                  <a:pt x="0" y="0"/>
                </a:moveTo>
                <a:lnTo>
                  <a:pt x="31610" y="0"/>
                </a:lnTo>
                <a:cubicBezTo>
                  <a:pt x="55474" y="0"/>
                  <a:pt x="75146" y="18758"/>
                  <a:pt x="75146" y="42862"/>
                </a:cubicBezTo>
                <a:cubicBezTo>
                  <a:pt x="75146" y="66967"/>
                  <a:pt x="55359" y="85725"/>
                  <a:pt x="31610" y="85725"/>
                </a:cubicBezTo>
                <a:lnTo>
                  <a:pt x="0" y="85725"/>
                </a:lnTo>
                <a:moveTo>
                  <a:pt x="22276" y="66853"/>
                </a:moveTo>
                <a:lnTo>
                  <a:pt x="27280" y="66853"/>
                </a:lnTo>
                <a:cubicBezTo>
                  <a:pt x="40589" y="66853"/>
                  <a:pt x="51956" y="59563"/>
                  <a:pt x="51956" y="42862"/>
                </a:cubicBezTo>
                <a:cubicBezTo>
                  <a:pt x="51956" y="27521"/>
                  <a:pt x="41834" y="18872"/>
                  <a:pt x="27508" y="18872"/>
                </a:cubicBezTo>
                <a:lnTo>
                  <a:pt x="22276" y="18872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34165" y="5427778"/>
            <a:ext cx="65596" cy="90259"/>
          </a:xfrm>
          <a:custGeom>
            <a:avLst/>
            <a:gdLst>
              <a:gd name="connsiteX0" fmla="*/ 65596 w 65596"/>
              <a:gd name="connsiteY0" fmla="*/ 31039 h 90259"/>
              <a:gd name="connsiteX1" fmla="*/ 46038 w 65596"/>
              <a:gd name="connsiteY1" fmla="*/ 21603 h 90259"/>
              <a:gd name="connsiteX2" fmla="*/ 23203 w 65596"/>
              <a:gd name="connsiteY2" fmla="*/ 45364 h 90259"/>
              <a:gd name="connsiteX3" fmla="*/ 46380 w 65596"/>
              <a:gd name="connsiteY3" fmla="*/ 68656 h 90259"/>
              <a:gd name="connsiteX4" fmla="*/ 65596 w 65596"/>
              <a:gd name="connsiteY4" fmla="*/ 59576 h 90259"/>
              <a:gd name="connsiteX5" fmla="*/ 65596 w 65596"/>
              <a:gd name="connsiteY5" fmla="*/ 86284 h 90259"/>
              <a:gd name="connsiteX6" fmla="*/ 45923 w 65596"/>
              <a:gd name="connsiteY6" fmla="*/ 90259 h 90259"/>
              <a:gd name="connsiteX7" fmla="*/ 13754 w 65596"/>
              <a:gd name="connsiteY7" fmla="*/ 77648 h 90259"/>
              <a:gd name="connsiteX8" fmla="*/ 0 w 65596"/>
              <a:gd name="connsiteY8" fmla="*/ 45250 h 90259"/>
              <a:gd name="connsiteX9" fmla="*/ 12611 w 65596"/>
              <a:gd name="connsiteY9" fmla="*/ 13868 h 90259"/>
              <a:gd name="connsiteX10" fmla="*/ 45250 w 65596"/>
              <a:gd name="connsiteY10" fmla="*/ 0 h 90259"/>
              <a:gd name="connsiteX11" fmla="*/ 65596 w 65596"/>
              <a:gd name="connsiteY11" fmla="*/ 4331 h 902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65596" h="90259">
                <a:moveTo>
                  <a:pt x="65596" y="31039"/>
                </a:moveTo>
                <a:cubicBezTo>
                  <a:pt x="61049" y="24892"/>
                  <a:pt x="53658" y="21603"/>
                  <a:pt x="46038" y="21603"/>
                </a:cubicBezTo>
                <a:cubicBezTo>
                  <a:pt x="32398" y="21603"/>
                  <a:pt x="23203" y="32067"/>
                  <a:pt x="23203" y="45364"/>
                </a:cubicBezTo>
                <a:cubicBezTo>
                  <a:pt x="23203" y="58890"/>
                  <a:pt x="32512" y="68656"/>
                  <a:pt x="46380" y="68656"/>
                </a:cubicBezTo>
                <a:cubicBezTo>
                  <a:pt x="53658" y="68656"/>
                  <a:pt x="60935" y="65138"/>
                  <a:pt x="65596" y="59576"/>
                </a:cubicBezTo>
                <a:lnTo>
                  <a:pt x="65596" y="86284"/>
                </a:lnTo>
                <a:cubicBezTo>
                  <a:pt x="58204" y="88557"/>
                  <a:pt x="52857" y="90259"/>
                  <a:pt x="45923" y="90259"/>
                </a:cubicBezTo>
                <a:cubicBezTo>
                  <a:pt x="33985" y="90259"/>
                  <a:pt x="22631" y="85712"/>
                  <a:pt x="13754" y="77648"/>
                </a:cubicBezTo>
                <a:cubicBezTo>
                  <a:pt x="4318" y="69113"/>
                  <a:pt x="0" y="57975"/>
                  <a:pt x="0" y="45250"/>
                </a:cubicBezTo>
                <a:cubicBezTo>
                  <a:pt x="0" y="33541"/>
                  <a:pt x="4445" y="22288"/>
                  <a:pt x="12611" y="13868"/>
                </a:cubicBezTo>
                <a:cubicBezTo>
                  <a:pt x="21031" y="5232"/>
                  <a:pt x="33198" y="0"/>
                  <a:pt x="45250" y="0"/>
                </a:cubicBezTo>
                <a:cubicBezTo>
                  <a:pt x="52413" y="0"/>
                  <a:pt x="59004" y="1588"/>
                  <a:pt x="65596" y="4331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283676" y="2163802"/>
            <a:ext cx="1821216" cy="23446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46"/>
              </a:lnSpc>
            </a:pPr>
            <a:r>
              <a:rPr lang="en-US" altLang="zh-CN" sz="1846" dirty="0" b="1" i="0" smtClean="0">
                <a:solidFill>
                  <a:srgbClr val="ffffff"/>
                </a:solidFill>
                <a:latin typeface="TradeGothicLTStd" pitchFamily="18" charset="0"/>
                <a:cs typeface="TradeGothicLTStd" pitchFamily="18" charset="0"/>
              </a:rPr>
              <a:t>GET SOME BREAD</a:t>
            </a:r>
          </a:p>
        </p:txBody>
      </p:sp>
      <p:sp>
        <p:nvSpPr>
          <p:cNvPr id="4" name="Freeform 3"/>
          <p:cNvSpPr/>
          <p:nvPr/>
        </p:nvSpPr>
        <p:spPr>
          <a:xfrm>
            <a:off x="3921848" y="4537998"/>
            <a:ext cx="151790" cy="79769"/>
          </a:xfrm>
          <a:custGeom>
            <a:avLst/>
            <a:gdLst>
              <a:gd name="connsiteX0" fmla="*/ 147764 w 151790"/>
              <a:gd name="connsiteY0" fmla="*/ 0 h 79769"/>
              <a:gd name="connsiteX1" fmla="*/ 146850 w 151790"/>
              <a:gd name="connsiteY1" fmla="*/ 521 h 79769"/>
              <a:gd name="connsiteX2" fmla="*/ 0 w 151790"/>
              <a:gd name="connsiteY2" fmla="*/ 79769 h 79769"/>
              <a:gd name="connsiteX3" fmla="*/ 151790 w 151790"/>
              <a:gd name="connsiteY3" fmla="*/ 5829 h 79769"/>
              <a:gd name="connsiteX4" fmla="*/ 147764 w 151790"/>
              <a:gd name="connsiteY4" fmla="*/ 0 h 797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790" h="79769">
                <a:moveTo>
                  <a:pt x="147764" y="0"/>
                </a:moveTo>
                <a:cubicBezTo>
                  <a:pt x="147485" y="178"/>
                  <a:pt x="147168" y="356"/>
                  <a:pt x="146850" y="521"/>
                </a:cubicBezTo>
                <a:cubicBezTo>
                  <a:pt x="96050" y="28435"/>
                  <a:pt x="45580" y="55728"/>
                  <a:pt x="0" y="79769"/>
                </a:cubicBezTo>
                <a:cubicBezTo>
                  <a:pt x="58738" y="53251"/>
                  <a:pt x="106540" y="29921"/>
                  <a:pt x="151790" y="5829"/>
                </a:cubicBezTo>
                <a:cubicBezTo>
                  <a:pt x="150355" y="3962"/>
                  <a:pt x="149022" y="2019"/>
                  <a:pt x="147764" y="0"/>
                </a:cubicBezTo>
              </a:path>
            </a:pathLst>
          </a:custGeom>
          <a:solidFill>
            <a:srgbClr val="b4111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9699" y="4281564"/>
            <a:ext cx="156723" cy="170713"/>
          </a:xfrm>
          <a:custGeom>
            <a:avLst/>
            <a:gdLst>
              <a:gd name="connsiteX0" fmla="*/ 146850 w 156723"/>
              <a:gd name="connsiteY0" fmla="*/ 0 h 170713"/>
              <a:gd name="connsiteX1" fmla="*/ 0 w 156723"/>
              <a:gd name="connsiteY1" fmla="*/ 160604 h 170713"/>
              <a:gd name="connsiteX2" fmla="*/ 1968 w 156723"/>
              <a:gd name="connsiteY2" fmla="*/ 170713 h 170713"/>
              <a:gd name="connsiteX3" fmla="*/ 2667 w 156723"/>
              <a:gd name="connsiteY3" fmla="*/ 170282 h 170713"/>
              <a:gd name="connsiteX4" fmla="*/ 146850 w 156723"/>
              <a:gd name="connsiteY4" fmla="*/ 0 h 170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6723" h="170713">
                <a:moveTo>
                  <a:pt x="146850" y="0"/>
                </a:moveTo>
                <a:cubicBezTo>
                  <a:pt x="160515" y="37719"/>
                  <a:pt x="94348" y="97815"/>
                  <a:pt x="0" y="160604"/>
                </a:cubicBezTo>
                <a:cubicBezTo>
                  <a:pt x="825" y="163868"/>
                  <a:pt x="1486" y="167221"/>
                  <a:pt x="1968" y="170713"/>
                </a:cubicBezTo>
                <a:cubicBezTo>
                  <a:pt x="2197" y="170586"/>
                  <a:pt x="2413" y="170434"/>
                  <a:pt x="2667" y="170282"/>
                </a:cubicBezTo>
                <a:cubicBezTo>
                  <a:pt x="119164" y="98755"/>
                  <a:pt x="182385" y="53861"/>
                  <a:pt x="146850" y="0"/>
                </a:cubicBezTo>
              </a:path>
            </a:pathLst>
          </a:custGeom>
          <a:solidFill>
            <a:srgbClr val="b4111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72936" y="4478801"/>
            <a:ext cx="99713" cy="77572"/>
          </a:xfrm>
          <a:custGeom>
            <a:avLst/>
            <a:gdLst>
              <a:gd name="connsiteX0" fmla="*/ 14161 w 99713"/>
              <a:gd name="connsiteY0" fmla="*/ 1499 h 77572"/>
              <a:gd name="connsiteX1" fmla="*/ 47676 w 99713"/>
              <a:gd name="connsiteY1" fmla="*/ 1499 h 77572"/>
              <a:gd name="connsiteX2" fmla="*/ 45695 w 99713"/>
              <a:gd name="connsiteY2" fmla="*/ 12217 h 77572"/>
              <a:gd name="connsiteX3" fmla="*/ 46076 w 99713"/>
              <a:gd name="connsiteY3" fmla="*/ 12217 h 77572"/>
              <a:gd name="connsiteX4" fmla="*/ 74320 w 99713"/>
              <a:gd name="connsiteY4" fmla="*/ 0 h 77572"/>
              <a:gd name="connsiteX5" fmla="*/ 96685 w 99713"/>
              <a:gd name="connsiteY5" fmla="*/ 7887 h 77572"/>
              <a:gd name="connsiteX6" fmla="*/ 98196 w 99713"/>
              <a:gd name="connsiteY6" fmla="*/ 30671 h 77572"/>
              <a:gd name="connsiteX7" fmla="*/ 89472 w 99713"/>
              <a:gd name="connsiteY7" fmla="*/ 77572 h 77572"/>
              <a:gd name="connsiteX8" fmla="*/ 53962 w 99713"/>
              <a:gd name="connsiteY8" fmla="*/ 77572 h 77572"/>
              <a:gd name="connsiteX9" fmla="*/ 62560 w 99713"/>
              <a:gd name="connsiteY9" fmla="*/ 31420 h 77572"/>
              <a:gd name="connsiteX10" fmla="*/ 56896 w 99713"/>
              <a:gd name="connsiteY10" fmla="*/ 20409 h 77572"/>
              <a:gd name="connsiteX11" fmla="*/ 43663 w 99713"/>
              <a:gd name="connsiteY11" fmla="*/ 33630 h 77572"/>
              <a:gd name="connsiteX12" fmla="*/ 35509 w 99713"/>
              <a:gd name="connsiteY12" fmla="*/ 77572 h 77572"/>
              <a:gd name="connsiteX13" fmla="*/ 0 w 99713"/>
              <a:gd name="connsiteY13" fmla="*/ 77572 h 77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99713" h="77572">
                <a:moveTo>
                  <a:pt x="14161" y="1499"/>
                </a:moveTo>
                <a:lnTo>
                  <a:pt x="47676" y="1499"/>
                </a:lnTo>
                <a:lnTo>
                  <a:pt x="45695" y="12217"/>
                </a:lnTo>
                <a:lnTo>
                  <a:pt x="46076" y="12217"/>
                </a:lnTo>
                <a:cubicBezTo>
                  <a:pt x="51956" y="3581"/>
                  <a:pt x="63208" y="0"/>
                  <a:pt x="74320" y="0"/>
                </a:cubicBezTo>
                <a:cubicBezTo>
                  <a:pt x="82918" y="0"/>
                  <a:pt x="92405" y="2083"/>
                  <a:pt x="96685" y="7887"/>
                </a:cubicBezTo>
                <a:cubicBezTo>
                  <a:pt x="101257" y="14135"/>
                  <a:pt x="99682" y="22784"/>
                  <a:pt x="98196" y="30671"/>
                </a:cubicBezTo>
                <a:lnTo>
                  <a:pt x="89472" y="77572"/>
                </a:lnTo>
                <a:lnTo>
                  <a:pt x="53962" y="77572"/>
                </a:lnTo>
                <a:lnTo>
                  <a:pt x="62560" y="31420"/>
                </a:lnTo>
                <a:cubicBezTo>
                  <a:pt x="63424" y="26810"/>
                  <a:pt x="64618" y="20409"/>
                  <a:pt x="56896" y="20409"/>
                </a:cubicBezTo>
                <a:cubicBezTo>
                  <a:pt x="47028" y="20409"/>
                  <a:pt x="44844" y="27394"/>
                  <a:pt x="43663" y="33630"/>
                </a:cubicBezTo>
                <a:lnTo>
                  <a:pt x="35509" y="77572"/>
                </a:lnTo>
                <a:lnTo>
                  <a:pt x="0" y="77572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63245" y="4479742"/>
            <a:ext cx="101600" cy="762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4452976" y="4454247"/>
            <a:ext cx="114071" cy="102121"/>
          </a:xfrm>
          <a:custGeom>
            <a:avLst/>
            <a:gdLst>
              <a:gd name="connsiteX0" fmla="*/ 61557 w 114071"/>
              <a:gd name="connsiteY0" fmla="*/ 39141 h 102121"/>
              <a:gd name="connsiteX1" fmla="*/ 72479 w 114071"/>
              <a:gd name="connsiteY1" fmla="*/ 37211 h 102121"/>
              <a:gd name="connsiteX2" fmla="*/ 77318 w 114071"/>
              <a:gd name="connsiteY2" fmla="*/ 30505 h 102121"/>
              <a:gd name="connsiteX3" fmla="*/ 64224 w 114071"/>
              <a:gd name="connsiteY3" fmla="*/ 21882 h 102121"/>
              <a:gd name="connsiteX4" fmla="*/ 49543 w 114071"/>
              <a:gd name="connsiteY4" fmla="*/ 21882 h 102121"/>
              <a:gd name="connsiteX5" fmla="*/ 46330 w 114071"/>
              <a:gd name="connsiteY5" fmla="*/ 39141 h 102121"/>
              <a:gd name="connsiteX7" fmla="*/ 55143 w 114071"/>
              <a:gd name="connsiteY7" fmla="*/ 79350 h 102121"/>
              <a:gd name="connsiteX8" fmla="*/ 66459 w 114071"/>
              <a:gd name="connsiteY8" fmla="*/ 77406 h 102121"/>
              <a:gd name="connsiteX9" fmla="*/ 72250 w 114071"/>
              <a:gd name="connsiteY9" fmla="*/ 70256 h 102121"/>
              <a:gd name="connsiteX10" fmla="*/ 67831 w 114071"/>
              <a:gd name="connsiteY10" fmla="*/ 62217 h 102121"/>
              <a:gd name="connsiteX11" fmla="*/ 57150 w 114071"/>
              <a:gd name="connsiteY11" fmla="*/ 60884 h 102121"/>
              <a:gd name="connsiteX12" fmla="*/ 42266 w 114071"/>
              <a:gd name="connsiteY12" fmla="*/ 60884 h 102121"/>
              <a:gd name="connsiteX13" fmla="*/ 38824 w 114071"/>
              <a:gd name="connsiteY13" fmla="*/ 79350 h 102121"/>
              <a:gd name="connsiteX15" fmla="*/ 18999 w 114071"/>
              <a:gd name="connsiteY15" fmla="*/ 0 h 102121"/>
              <a:gd name="connsiteX16" fmla="*/ 79058 w 114071"/>
              <a:gd name="connsiteY16" fmla="*/ 0 h 102121"/>
              <a:gd name="connsiteX17" fmla="*/ 104623 w 114071"/>
              <a:gd name="connsiteY17" fmla="*/ 5220 h 102121"/>
              <a:gd name="connsiteX18" fmla="*/ 113690 w 114071"/>
              <a:gd name="connsiteY18" fmla="*/ 26797 h 102121"/>
              <a:gd name="connsiteX19" fmla="*/ 88773 w 114071"/>
              <a:gd name="connsiteY19" fmla="*/ 48971 h 102121"/>
              <a:gd name="connsiteX20" fmla="*/ 88710 w 114071"/>
              <a:gd name="connsiteY20" fmla="*/ 49276 h 102121"/>
              <a:gd name="connsiteX21" fmla="*/ 108229 w 114071"/>
              <a:gd name="connsiteY21" fmla="*/ 72492 h 102121"/>
              <a:gd name="connsiteX22" fmla="*/ 91250 w 114071"/>
              <a:gd name="connsiteY22" fmla="*/ 96329 h 102121"/>
              <a:gd name="connsiteX23" fmla="*/ 56286 w 114071"/>
              <a:gd name="connsiteY23" fmla="*/ 102121 h 102121"/>
              <a:gd name="connsiteX24" fmla="*/ 0 w 114071"/>
              <a:gd name="connsiteY24" fmla="*/ 102121 h 1021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14071" h="102121">
                <a:moveTo>
                  <a:pt x="61557" y="39141"/>
                </a:moveTo>
                <a:cubicBezTo>
                  <a:pt x="65138" y="39141"/>
                  <a:pt x="69418" y="39307"/>
                  <a:pt x="72479" y="37211"/>
                </a:cubicBezTo>
                <a:cubicBezTo>
                  <a:pt x="75146" y="35420"/>
                  <a:pt x="76886" y="32893"/>
                  <a:pt x="77318" y="30505"/>
                </a:cubicBezTo>
                <a:cubicBezTo>
                  <a:pt x="78740" y="22911"/>
                  <a:pt x="71399" y="21882"/>
                  <a:pt x="64224" y="21882"/>
                </a:cubicBezTo>
                <a:lnTo>
                  <a:pt x="49543" y="21882"/>
                </a:lnTo>
                <a:lnTo>
                  <a:pt x="46330" y="39141"/>
                </a:lnTo>
                <a:moveTo>
                  <a:pt x="55143" y="79350"/>
                </a:moveTo>
                <a:cubicBezTo>
                  <a:pt x="58903" y="79350"/>
                  <a:pt x="63005" y="79489"/>
                  <a:pt x="66459" y="77406"/>
                </a:cubicBezTo>
                <a:cubicBezTo>
                  <a:pt x="69444" y="75781"/>
                  <a:pt x="71730" y="73088"/>
                  <a:pt x="72250" y="70256"/>
                </a:cubicBezTo>
                <a:cubicBezTo>
                  <a:pt x="72885" y="66840"/>
                  <a:pt x="71158" y="63703"/>
                  <a:pt x="67831" y="62217"/>
                </a:cubicBezTo>
                <a:cubicBezTo>
                  <a:pt x="64859" y="60884"/>
                  <a:pt x="60554" y="60884"/>
                  <a:pt x="57150" y="60884"/>
                </a:cubicBezTo>
                <a:lnTo>
                  <a:pt x="42266" y="60884"/>
                </a:lnTo>
                <a:lnTo>
                  <a:pt x="38824" y="79350"/>
                </a:lnTo>
                <a:moveTo>
                  <a:pt x="18999" y="0"/>
                </a:moveTo>
                <a:lnTo>
                  <a:pt x="79058" y="0"/>
                </a:lnTo>
                <a:cubicBezTo>
                  <a:pt x="88392" y="0"/>
                  <a:pt x="97765" y="584"/>
                  <a:pt x="104623" y="5220"/>
                </a:cubicBezTo>
                <a:cubicBezTo>
                  <a:pt x="111963" y="10109"/>
                  <a:pt x="115253" y="18440"/>
                  <a:pt x="113690" y="26797"/>
                </a:cubicBezTo>
                <a:cubicBezTo>
                  <a:pt x="111697" y="37503"/>
                  <a:pt x="101765" y="46584"/>
                  <a:pt x="88773" y="48971"/>
                </a:cubicBezTo>
                <a:lnTo>
                  <a:pt x="88710" y="49276"/>
                </a:lnTo>
                <a:cubicBezTo>
                  <a:pt x="102489" y="51359"/>
                  <a:pt x="110503" y="60287"/>
                  <a:pt x="108229" y="72492"/>
                </a:cubicBezTo>
                <a:cubicBezTo>
                  <a:pt x="106604" y="81280"/>
                  <a:pt x="101003" y="91097"/>
                  <a:pt x="91250" y="96329"/>
                </a:cubicBezTo>
                <a:cubicBezTo>
                  <a:pt x="80683" y="101981"/>
                  <a:pt x="67399" y="102121"/>
                  <a:pt x="56286" y="102121"/>
                </a:cubicBezTo>
                <a:lnTo>
                  <a:pt x="0" y="102121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24815" y="4450295"/>
            <a:ext cx="91400" cy="109842"/>
          </a:xfrm>
          <a:custGeom>
            <a:avLst/>
            <a:gdLst>
              <a:gd name="connsiteX0" fmla="*/ 78146 w 91400"/>
              <a:gd name="connsiteY0" fmla="*/ 74333 h 109842"/>
              <a:gd name="connsiteX1" fmla="*/ 81714 w 91400"/>
              <a:gd name="connsiteY1" fmla="*/ 76759 h 109842"/>
              <a:gd name="connsiteX2" fmla="*/ 32857 w 91400"/>
              <a:gd name="connsiteY2" fmla="*/ 109842 h 109842"/>
              <a:gd name="connsiteX3" fmla="*/ 41 w 91400"/>
              <a:gd name="connsiteY3" fmla="*/ 76086 h 109842"/>
              <a:gd name="connsiteX4" fmla="*/ 65839 w 91400"/>
              <a:gd name="connsiteY4" fmla="*/ 0 h 109842"/>
              <a:gd name="connsiteX5" fmla="*/ 91379 w 91400"/>
              <a:gd name="connsiteY5" fmla="*/ 19685 h 109842"/>
              <a:gd name="connsiteX6" fmla="*/ 19421 w 91400"/>
              <a:gd name="connsiteY6" fmla="*/ 61265 h 109842"/>
              <a:gd name="connsiteX7" fmla="*/ 18316 w 91400"/>
              <a:gd name="connsiteY7" fmla="*/ 72860 h 109842"/>
              <a:gd name="connsiteX8" fmla="*/ 42941 w 91400"/>
              <a:gd name="connsiteY8" fmla="*/ 96799 h 109842"/>
              <a:gd name="connsiteX9" fmla="*/ 78146 w 91400"/>
              <a:gd name="connsiteY9" fmla="*/ 74333 h 109842"/>
              <a:gd name="connsiteX10" fmla="*/ 74196 w 91400"/>
              <a:gd name="connsiteY10" fmla="*/ 17691 h 109842"/>
              <a:gd name="connsiteX11" fmla="*/ 62550 w 91400"/>
              <a:gd name="connsiteY11" fmla="*/ 5296 h 109842"/>
              <a:gd name="connsiteX12" fmla="*/ 21110 w 91400"/>
              <a:gd name="connsiteY12" fmla="*/ 56020 h 109842"/>
              <a:gd name="connsiteX13" fmla="*/ 74196 w 91400"/>
              <a:gd name="connsiteY13" fmla="*/ 17691 h 1098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91400" h="109842">
                <a:moveTo>
                  <a:pt x="78146" y="74333"/>
                </a:moveTo>
                <a:lnTo>
                  <a:pt x="81714" y="76759"/>
                </a:lnTo>
                <a:cubicBezTo>
                  <a:pt x="72723" y="95085"/>
                  <a:pt x="54384" y="109842"/>
                  <a:pt x="32857" y="109842"/>
                </a:cubicBezTo>
                <a:cubicBezTo>
                  <a:pt x="15255" y="109842"/>
                  <a:pt x="803" y="98120"/>
                  <a:pt x="41" y="76086"/>
                </a:cubicBezTo>
                <a:cubicBezTo>
                  <a:pt x="-1395" y="36652"/>
                  <a:pt x="35575" y="0"/>
                  <a:pt x="65839" y="0"/>
                </a:cubicBezTo>
                <a:cubicBezTo>
                  <a:pt x="78806" y="0"/>
                  <a:pt x="90858" y="5702"/>
                  <a:pt x="91379" y="19685"/>
                </a:cubicBezTo>
                <a:cubicBezTo>
                  <a:pt x="92509" y="51029"/>
                  <a:pt x="48453" y="60604"/>
                  <a:pt x="19421" y="61265"/>
                </a:cubicBezTo>
                <a:cubicBezTo>
                  <a:pt x="18506" y="64529"/>
                  <a:pt x="18151" y="67843"/>
                  <a:pt x="18316" y="72860"/>
                </a:cubicBezTo>
                <a:cubicBezTo>
                  <a:pt x="18798" y="85865"/>
                  <a:pt x="26685" y="96799"/>
                  <a:pt x="42941" y="96799"/>
                </a:cubicBezTo>
                <a:cubicBezTo>
                  <a:pt x="56987" y="96799"/>
                  <a:pt x="71059" y="85484"/>
                  <a:pt x="78146" y="74333"/>
                </a:cubicBezTo>
                <a:moveTo>
                  <a:pt x="74196" y="17691"/>
                </a:moveTo>
                <a:cubicBezTo>
                  <a:pt x="73942" y="10287"/>
                  <a:pt x="70233" y="5296"/>
                  <a:pt x="62550" y="5296"/>
                </a:cubicBezTo>
                <a:cubicBezTo>
                  <a:pt x="44097" y="5296"/>
                  <a:pt x="24501" y="41427"/>
                  <a:pt x="21110" y="56020"/>
                </a:cubicBezTo>
                <a:cubicBezTo>
                  <a:pt x="51374" y="56020"/>
                  <a:pt x="74920" y="37986"/>
                  <a:pt x="74196" y="17691"/>
                </a:cubicBezTo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19561" y="4450296"/>
            <a:ext cx="101600" cy="1016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4067494" y="4398410"/>
            <a:ext cx="155718" cy="162128"/>
          </a:xfrm>
          <a:custGeom>
            <a:avLst/>
            <a:gdLst>
              <a:gd name="connsiteX0" fmla="*/ 54 w 155718"/>
              <a:gd name="connsiteY0" fmla="*/ 99162 h 162128"/>
              <a:gd name="connsiteX1" fmla="*/ 92573 w 155718"/>
              <a:gd name="connsiteY1" fmla="*/ 0 h 162128"/>
              <a:gd name="connsiteX2" fmla="*/ 155654 w 155718"/>
              <a:gd name="connsiteY2" fmla="*/ 62928 h 162128"/>
              <a:gd name="connsiteX3" fmla="*/ 63160 w 155718"/>
              <a:gd name="connsiteY3" fmla="*/ 162128 h 162128"/>
              <a:gd name="connsiteX4" fmla="*/ 54 w 155718"/>
              <a:gd name="connsiteY4" fmla="*/ 99162 h 162128"/>
              <a:gd name="connsiteX5" fmla="*/ 24349 w 155718"/>
              <a:gd name="connsiteY5" fmla="*/ 100686 h 162128"/>
              <a:gd name="connsiteX6" fmla="*/ 67186 w 155718"/>
              <a:gd name="connsiteY6" fmla="*/ 152959 h 162128"/>
              <a:gd name="connsiteX7" fmla="*/ 131295 w 155718"/>
              <a:gd name="connsiteY7" fmla="*/ 58864 h 162128"/>
              <a:gd name="connsiteX8" fmla="*/ 88001 w 155718"/>
              <a:gd name="connsiteY8" fmla="*/ 6553 h 162128"/>
              <a:gd name="connsiteX9" fmla="*/ 24349 w 155718"/>
              <a:gd name="connsiteY9" fmla="*/ 100686 h 162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5718" h="162128">
                <a:moveTo>
                  <a:pt x="54" y="99162"/>
                </a:moveTo>
                <a:cubicBezTo>
                  <a:pt x="-1636" y="50140"/>
                  <a:pt x="36769" y="0"/>
                  <a:pt x="92573" y="0"/>
                </a:cubicBezTo>
                <a:cubicBezTo>
                  <a:pt x="129886" y="0"/>
                  <a:pt x="154295" y="24867"/>
                  <a:pt x="155654" y="62928"/>
                </a:cubicBezTo>
                <a:cubicBezTo>
                  <a:pt x="157445" y="114656"/>
                  <a:pt x="121580" y="162128"/>
                  <a:pt x="63160" y="162128"/>
                </a:cubicBezTo>
                <a:cubicBezTo>
                  <a:pt x="25847" y="162128"/>
                  <a:pt x="1425" y="137312"/>
                  <a:pt x="54" y="99162"/>
                </a:cubicBezTo>
                <a:moveTo>
                  <a:pt x="24349" y="100686"/>
                </a:moveTo>
                <a:cubicBezTo>
                  <a:pt x="25301" y="129413"/>
                  <a:pt x="43475" y="152959"/>
                  <a:pt x="67186" y="152959"/>
                </a:cubicBezTo>
                <a:cubicBezTo>
                  <a:pt x="113122" y="152959"/>
                  <a:pt x="132654" y="96545"/>
                  <a:pt x="131295" y="58864"/>
                </a:cubicBezTo>
                <a:cubicBezTo>
                  <a:pt x="130356" y="30061"/>
                  <a:pt x="111674" y="6553"/>
                  <a:pt x="88001" y="6553"/>
                </a:cubicBezTo>
                <a:cubicBezTo>
                  <a:pt x="48517" y="6553"/>
                  <a:pt x="22990" y="62776"/>
                  <a:pt x="24349" y="100686"/>
                </a:cubicBezTo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93144" y="4398750"/>
            <a:ext cx="67678" cy="128410"/>
          </a:xfrm>
          <a:custGeom>
            <a:avLst/>
            <a:gdLst>
              <a:gd name="connsiteX0" fmla="*/ 45809 w 67678"/>
              <a:gd name="connsiteY0" fmla="*/ 128334 h 128410"/>
              <a:gd name="connsiteX1" fmla="*/ 0 w 67678"/>
              <a:gd name="connsiteY1" fmla="*/ 128410 h 128410"/>
              <a:gd name="connsiteX2" fmla="*/ 23025 w 67678"/>
              <a:gd name="connsiteY2" fmla="*/ 0 h 128410"/>
              <a:gd name="connsiteX3" fmla="*/ 67678 w 67678"/>
              <a:gd name="connsiteY3" fmla="*/ 1245 h 1284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7678" h="128410">
                <a:moveTo>
                  <a:pt x="45809" y="128334"/>
                </a:moveTo>
                <a:lnTo>
                  <a:pt x="0" y="128410"/>
                </a:lnTo>
                <a:lnTo>
                  <a:pt x="23025" y="0"/>
                </a:lnTo>
                <a:lnTo>
                  <a:pt x="67678" y="1245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56118" y="4432583"/>
            <a:ext cx="127000" cy="889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3788809" y="4405608"/>
            <a:ext cx="89332" cy="121475"/>
          </a:xfrm>
          <a:custGeom>
            <a:avLst/>
            <a:gdLst>
              <a:gd name="connsiteX0" fmla="*/ 21018 w 89332"/>
              <a:gd name="connsiteY0" fmla="*/ 28981 h 121475"/>
              <a:gd name="connsiteX1" fmla="*/ 24244 w 89332"/>
              <a:gd name="connsiteY1" fmla="*/ 10236 h 121475"/>
              <a:gd name="connsiteX2" fmla="*/ 71285 w 89332"/>
              <a:gd name="connsiteY2" fmla="*/ 0 h 121475"/>
              <a:gd name="connsiteX3" fmla="*/ 66281 w 89332"/>
              <a:gd name="connsiteY3" fmla="*/ 28981 h 121475"/>
              <a:gd name="connsiteX4" fmla="*/ 89332 w 89332"/>
              <a:gd name="connsiteY4" fmla="*/ 28981 h 121475"/>
              <a:gd name="connsiteX5" fmla="*/ 84963 w 89332"/>
              <a:gd name="connsiteY5" fmla="*/ 47523 h 121475"/>
              <a:gd name="connsiteX6" fmla="*/ 62624 w 89332"/>
              <a:gd name="connsiteY6" fmla="*/ 47460 h 121475"/>
              <a:gd name="connsiteX7" fmla="*/ 49035 w 89332"/>
              <a:gd name="connsiteY7" fmla="*/ 121475 h 121475"/>
              <a:gd name="connsiteX8" fmla="*/ 3556 w 89332"/>
              <a:gd name="connsiteY8" fmla="*/ 121475 h 121475"/>
              <a:gd name="connsiteX9" fmla="*/ 17069 w 89332"/>
              <a:gd name="connsiteY9" fmla="*/ 47638 h 121475"/>
              <a:gd name="connsiteX10" fmla="*/ 0 w 89332"/>
              <a:gd name="connsiteY10" fmla="*/ 47638 h 121475"/>
              <a:gd name="connsiteX11" fmla="*/ 3467 w 89332"/>
              <a:gd name="connsiteY11" fmla="*/ 28981 h 12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89332" h="121475">
                <a:moveTo>
                  <a:pt x="21018" y="28981"/>
                </a:moveTo>
                <a:lnTo>
                  <a:pt x="24244" y="10236"/>
                </a:lnTo>
                <a:lnTo>
                  <a:pt x="71285" y="0"/>
                </a:lnTo>
                <a:lnTo>
                  <a:pt x="66281" y="28981"/>
                </a:lnTo>
                <a:lnTo>
                  <a:pt x="89332" y="28981"/>
                </a:lnTo>
                <a:lnTo>
                  <a:pt x="84963" y="47523"/>
                </a:lnTo>
                <a:lnTo>
                  <a:pt x="62624" y="47460"/>
                </a:lnTo>
                <a:lnTo>
                  <a:pt x="49035" y="121475"/>
                </a:lnTo>
                <a:cubicBezTo>
                  <a:pt x="49035" y="121475"/>
                  <a:pt x="3721" y="121183"/>
                  <a:pt x="3556" y="121475"/>
                </a:cubicBezTo>
                <a:lnTo>
                  <a:pt x="17069" y="47638"/>
                </a:lnTo>
                <a:lnTo>
                  <a:pt x="0" y="47638"/>
                </a:lnTo>
                <a:lnTo>
                  <a:pt x="3467" y="28981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23749" y="4400117"/>
            <a:ext cx="67364" cy="127038"/>
          </a:xfrm>
          <a:custGeom>
            <a:avLst/>
            <a:gdLst>
              <a:gd name="connsiteX0" fmla="*/ 18796 w 67364"/>
              <a:gd name="connsiteY0" fmla="*/ 13691 h 127038"/>
              <a:gd name="connsiteX1" fmla="*/ 45428 w 67364"/>
              <a:gd name="connsiteY1" fmla="*/ 0 h 127038"/>
              <a:gd name="connsiteX2" fmla="*/ 67247 w 67364"/>
              <a:gd name="connsiteY2" fmla="*/ 13691 h 127038"/>
              <a:gd name="connsiteX3" fmla="*/ 40538 w 67364"/>
              <a:gd name="connsiteY3" fmla="*/ 27432 h 127038"/>
              <a:gd name="connsiteX4" fmla="*/ 18796 w 67364"/>
              <a:gd name="connsiteY4" fmla="*/ 13691 h 127038"/>
              <a:gd name="connsiteX5" fmla="*/ 0 w 67364"/>
              <a:gd name="connsiteY5" fmla="*/ 127038 h 127038"/>
              <a:gd name="connsiteX6" fmla="*/ 16307 w 67364"/>
              <a:gd name="connsiteY6" fmla="*/ 35001 h 127038"/>
              <a:gd name="connsiteX7" fmla="*/ 61278 w 67364"/>
              <a:gd name="connsiteY7" fmla="*/ 35001 h 127038"/>
              <a:gd name="connsiteX8" fmla="*/ 44983 w 67364"/>
              <a:gd name="connsiteY8" fmla="*/ 127038 h 1270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7364" h="127038">
                <a:moveTo>
                  <a:pt x="18796" y="13691"/>
                </a:moveTo>
                <a:cubicBezTo>
                  <a:pt x="20130" y="6121"/>
                  <a:pt x="32080" y="0"/>
                  <a:pt x="45428" y="0"/>
                </a:cubicBezTo>
                <a:cubicBezTo>
                  <a:pt x="58801" y="0"/>
                  <a:pt x="68555" y="6121"/>
                  <a:pt x="67247" y="13691"/>
                </a:cubicBezTo>
                <a:cubicBezTo>
                  <a:pt x="65824" y="21260"/>
                  <a:pt x="53937" y="27432"/>
                  <a:pt x="40538" y="27432"/>
                </a:cubicBezTo>
                <a:cubicBezTo>
                  <a:pt x="27140" y="27432"/>
                  <a:pt x="17437" y="21260"/>
                  <a:pt x="18796" y="13691"/>
                </a:cubicBezTo>
                <a:moveTo>
                  <a:pt x="0" y="127038"/>
                </a:moveTo>
                <a:lnTo>
                  <a:pt x="16307" y="35001"/>
                </a:lnTo>
                <a:lnTo>
                  <a:pt x="61278" y="35001"/>
                </a:lnTo>
                <a:lnTo>
                  <a:pt x="44983" y="127038"/>
                </a:ln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82333" y="4434188"/>
            <a:ext cx="143486" cy="124714"/>
          </a:xfrm>
          <a:custGeom>
            <a:avLst/>
            <a:gdLst>
              <a:gd name="connsiteX0" fmla="*/ 0 w 143486"/>
              <a:gd name="connsiteY0" fmla="*/ 124714 h 124714"/>
              <a:gd name="connsiteX1" fmla="*/ 21895 w 143486"/>
              <a:gd name="connsiteY1" fmla="*/ 1384 h 124714"/>
              <a:gd name="connsiteX2" fmla="*/ 61379 w 143486"/>
              <a:gd name="connsiteY2" fmla="*/ 1384 h 124714"/>
              <a:gd name="connsiteX3" fmla="*/ 58344 w 143486"/>
              <a:gd name="connsiteY3" fmla="*/ 17132 h 124714"/>
              <a:gd name="connsiteX4" fmla="*/ 74790 w 143486"/>
              <a:gd name="connsiteY4" fmla="*/ 5423 h 124714"/>
              <a:gd name="connsiteX5" fmla="*/ 100305 w 143486"/>
              <a:gd name="connsiteY5" fmla="*/ 0 h 124714"/>
              <a:gd name="connsiteX6" fmla="*/ 124714 w 143486"/>
              <a:gd name="connsiteY6" fmla="*/ 4534 h 124714"/>
              <a:gd name="connsiteX7" fmla="*/ 140640 w 143486"/>
              <a:gd name="connsiteY7" fmla="*/ 21984 h 124714"/>
              <a:gd name="connsiteX8" fmla="*/ 142634 w 143486"/>
              <a:gd name="connsiteY8" fmla="*/ 47054 h 124714"/>
              <a:gd name="connsiteX9" fmla="*/ 120383 w 143486"/>
              <a:gd name="connsiteY9" fmla="*/ 83045 h 124714"/>
              <a:gd name="connsiteX10" fmla="*/ 81978 w 143486"/>
              <a:gd name="connsiteY10" fmla="*/ 94221 h 124714"/>
              <a:gd name="connsiteX11" fmla="*/ 68097 w 143486"/>
              <a:gd name="connsiteY11" fmla="*/ 92723 h 124714"/>
              <a:gd name="connsiteX12" fmla="*/ 59144 w 143486"/>
              <a:gd name="connsiteY12" fmla="*/ 89129 h 124714"/>
              <a:gd name="connsiteX13" fmla="*/ 51714 w 143486"/>
              <a:gd name="connsiteY13" fmla="*/ 82436 h 124714"/>
              <a:gd name="connsiteX14" fmla="*/ 44374 w 143486"/>
              <a:gd name="connsiteY14" fmla="*/ 124714 h 124714"/>
              <a:gd name="connsiteX16" fmla="*/ 81915 w 143486"/>
              <a:gd name="connsiteY16" fmla="*/ 22492 h 124714"/>
              <a:gd name="connsiteX17" fmla="*/ 65938 w 143486"/>
              <a:gd name="connsiteY17" fmla="*/ 27864 h 124714"/>
              <a:gd name="connsiteX18" fmla="*/ 57048 w 143486"/>
              <a:gd name="connsiteY18" fmla="*/ 43625 h 124714"/>
              <a:gd name="connsiteX19" fmla="*/ 59652 w 143486"/>
              <a:gd name="connsiteY19" fmla="*/ 60973 h 124714"/>
              <a:gd name="connsiteX20" fmla="*/ 73533 w 143486"/>
              <a:gd name="connsiteY20" fmla="*/ 66294 h 124714"/>
              <a:gd name="connsiteX21" fmla="*/ 84988 w 143486"/>
              <a:gd name="connsiteY21" fmla="*/ 63995 h 124714"/>
              <a:gd name="connsiteX22" fmla="*/ 93802 w 143486"/>
              <a:gd name="connsiteY22" fmla="*/ 56426 h 124714"/>
              <a:gd name="connsiteX23" fmla="*/ 98755 w 143486"/>
              <a:gd name="connsiteY23" fmla="*/ 44298 h 124714"/>
              <a:gd name="connsiteX24" fmla="*/ 95580 w 143486"/>
              <a:gd name="connsiteY24" fmla="*/ 27991 h 124714"/>
              <a:gd name="connsiteX25" fmla="*/ 81915 w 143486"/>
              <a:gd name="connsiteY25" fmla="*/ 22492 h 1247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43486" h="124714">
                <a:moveTo>
                  <a:pt x="0" y="124714"/>
                </a:moveTo>
                <a:lnTo>
                  <a:pt x="21895" y="1384"/>
                </a:lnTo>
                <a:lnTo>
                  <a:pt x="61379" y="1384"/>
                </a:lnTo>
                <a:lnTo>
                  <a:pt x="58344" y="17132"/>
                </a:lnTo>
                <a:cubicBezTo>
                  <a:pt x="61760" y="12421"/>
                  <a:pt x="67234" y="8573"/>
                  <a:pt x="74790" y="5423"/>
                </a:cubicBezTo>
                <a:cubicBezTo>
                  <a:pt x="82423" y="2311"/>
                  <a:pt x="91021" y="0"/>
                  <a:pt x="100305" y="0"/>
                </a:cubicBezTo>
                <a:cubicBezTo>
                  <a:pt x="110630" y="0"/>
                  <a:pt x="117005" y="546"/>
                  <a:pt x="124714" y="4534"/>
                </a:cubicBezTo>
                <a:cubicBezTo>
                  <a:pt x="132372" y="8573"/>
                  <a:pt x="137719" y="14402"/>
                  <a:pt x="140640" y="21984"/>
                </a:cubicBezTo>
                <a:cubicBezTo>
                  <a:pt x="143612" y="29502"/>
                  <a:pt x="144221" y="37922"/>
                  <a:pt x="142634" y="47054"/>
                </a:cubicBezTo>
                <a:cubicBezTo>
                  <a:pt x="139954" y="62255"/>
                  <a:pt x="132537" y="74270"/>
                  <a:pt x="120383" y="83045"/>
                </a:cubicBezTo>
                <a:cubicBezTo>
                  <a:pt x="108318" y="91859"/>
                  <a:pt x="97460" y="94171"/>
                  <a:pt x="81978" y="94221"/>
                </a:cubicBezTo>
                <a:cubicBezTo>
                  <a:pt x="76479" y="94221"/>
                  <a:pt x="71907" y="93650"/>
                  <a:pt x="68097" y="92723"/>
                </a:cubicBezTo>
                <a:cubicBezTo>
                  <a:pt x="64364" y="91758"/>
                  <a:pt x="61379" y="90589"/>
                  <a:pt x="59144" y="89129"/>
                </a:cubicBezTo>
                <a:cubicBezTo>
                  <a:pt x="56972" y="87681"/>
                  <a:pt x="54674" y="85649"/>
                  <a:pt x="51714" y="82436"/>
                </a:cubicBezTo>
                <a:lnTo>
                  <a:pt x="44374" y="124714"/>
                </a:lnTo>
                <a:moveTo>
                  <a:pt x="81915" y="22492"/>
                </a:moveTo>
                <a:cubicBezTo>
                  <a:pt x="76022" y="22492"/>
                  <a:pt x="70663" y="24308"/>
                  <a:pt x="65938" y="27864"/>
                </a:cubicBezTo>
                <a:cubicBezTo>
                  <a:pt x="61239" y="31445"/>
                  <a:pt x="58255" y="36640"/>
                  <a:pt x="57048" y="43625"/>
                </a:cubicBezTo>
                <a:cubicBezTo>
                  <a:pt x="55626" y="51651"/>
                  <a:pt x="56464" y="57417"/>
                  <a:pt x="59652" y="60973"/>
                </a:cubicBezTo>
                <a:cubicBezTo>
                  <a:pt x="62852" y="64529"/>
                  <a:pt x="67475" y="66294"/>
                  <a:pt x="73533" y="66294"/>
                </a:cubicBezTo>
                <a:cubicBezTo>
                  <a:pt x="77635" y="66294"/>
                  <a:pt x="81890" y="65570"/>
                  <a:pt x="84988" y="63995"/>
                </a:cubicBezTo>
                <a:cubicBezTo>
                  <a:pt x="88849" y="61976"/>
                  <a:pt x="91491" y="59817"/>
                  <a:pt x="93802" y="56426"/>
                </a:cubicBezTo>
                <a:cubicBezTo>
                  <a:pt x="96266" y="52870"/>
                  <a:pt x="97917" y="48933"/>
                  <a:pt x="98755" y="44298"/>
                </a:cubicBezTo>
                <a:cubicBezTo>
                  <a:pt x="100025" y="37046"/>
                  <a:pt x="98946" y="31598"/>
                  <a:pt x="95580" y="27991"/>
                </a:cubicBezTo>
                <a:cubicBezTo>
                  <a:pt x="92304" y="24321"/>
                  <a:pt x="87782" y="22492"/>
                  <a:pt x="81915" y="22492"/>
                </a:cubicBezTo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450406" y="4432424"/>
            <a:ext cx="127000" cy="889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3313418" y="4397442"/>
            <a:ext cx="151803" cy="131739"/>
          </a:xfrm>
          <a:custGeom>
            <a:avLst/>
            <a:gdLst>
              <a:gd name="connsiteX0" fmla="*/ 130860 w 151803"/>
              <a:gd name="connsiteY0" fmla="*/ 96610 h 131739"/>
              <a:gd name="connsiteX1" fmla="*/ 93510 w 151803"/>
              <a:gd name="connsiteY1" fmla="*/ 100649 h 131739"/>
              <a:gd name="connsiteX2" fmla="*/ 55854 w 151803"/>
              <a:gd name="connsiteY2" fmla="*/ 70398 h 131739"/>
              <a:gd name="connsiteX3" fmla="*/ 111150 w 151803"/>
              <a:gd name="connsiteY3" fmla="*/ 29910 h 131739"/>
              <a:gd name="connsiteX4" fmla="*/ 146126 w 151803"/>
              <a:gd name="connsiteY4" fmla="*/ 39486 h 131739"/>
              <a:gd name="connsiteX5" fmla="*/ 151803 w 151803"/>
              <a:gd name="connsiteY5" fmla="*/ 7533 h 131739"/>
              <a:gd name="connsiteX6" fmla="*/ 107340 w 151803"/>
              <a:gd name="connsiteY6" fmla="*/ 14 h 131739"/>
              <a:gd name="connsiteX7" fmla="*/ 457 w 151803"/>
              <a:gd name="connsiteY7" fmla="*/ 71439 h 131739"/>
              <a:gd name="connsiteX8" fmla="*/ 79387 w 151803"/>
              <a:gd name="connsiteY8" fmla="*/ 131739 h 131739"/>
              <a:gd name="connsiteX9" fmla="*/ 124866 w 151803"/>
              <a:gd name="connsiteY9" fmla="*/ 129554 h 131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1803" h="131739">
                <a:moveTo>
                  <a:pt x="130860" y="96610"/>
                </a:moveTo>
                <a:cubicBezTo>
                  <a:pt x="116192" y="99519"/>
                  <a:pt x="107962" y="100649"/>
                  <a:pt x="93510" y="100649"/>
                </a:cubicBezTo>
                <a:cubicBezTo>
                  <a:pt x="72021" y="100649"/>
                  <a:pt x="54940" y="89968"/>
                  <a:pt x="55854" y="70398"/>
                </a:cubicBezTo>
                <a:cubicBezTo>
                  <a:pt x="56515" y="57380"/>
                  <a:pt x="71945" y="29910"/>
                  <a:pt x="111150" y="29910"/>
                </a:cubicBezTo>
                <a:cubicBezTo>
                  <a:pt x="123494" y="29910"/>
                  <a:pt x="133146" y="32082"/>
                  <a:pt x="146126" y="39486"/>
                </a:cubicBezTo>
                <a:lnTo>
                  <a:pt x="151803" y="7533"/>
                </a:lnTo>
                <a:cubicBezTo>
                  <a:pt x="134175" y="840"/>
                  <a:pt x="122478" y="-138"/>
                  <a:pt x="107340" y="14"/>
                </a:cubicBezTo>
                <a:cubicBezTo>
                  <a:pt x="55969" y="560"/>
                  <a:pt x="6591" y="23941"/>
                  <a:pt x="457" y="71439"/>
                </a:cubicBezTo>
                <a:cubicBezTo>
                  <a:pt x="-5766" y="119737"/>
                  <a:pt x="53187" y="131853"/>
                  <a:pt x="79387" y="131739"/>
                </a:cubicBezTo>
                <a:cubicBezTo>
                  <a:pt x="94500" y="131688"/>
                  <a:pt x="110210" y="131104"/>
                  <a:pt x="124866" y="129554"/>
                </a:cubicBezTo>
                <a:close/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89718" y="4454237"/>
            <a:ext cx="27114" cy="26797"/>
          </a:xfrm>
          <a:custGeom>
            <a:avLst/>
            <a:gdLst>
              <a:gd name="connsiteX0" fmla="*/ 13525 w 27114"/>
              <a:gd name="connsiteY0" fmla="*/ 12446 h 26797"/>
              <a:gd name="connsiteX1" fmla="*/ 17285 w 27114"/>
              <a:gd name="connsiteY1" fmla="*/ 9906 h 26797"/>
              <a:gd name="connsiteX2" fmla="*/ 13919 w 27114"/>
              <a:gd name="connsiteY2" fmla="*/ 7645 h 26797"/>
              <a:gd name="connsiteX3" fmla="*/ 10757 w 27114"/>
              <a:gd name="connsiteY3" fmla="*/ 7645 h 26797"/>
              <a:gd name="connsiteX4" fmla="*/ 10757 w 27114"/>
              <a:gd name="connsiteY4" fmla="*/ 12446 h 26797"/>
              <a:gd name="connsiteX6" fmla="*/ 10757 w 27114"/>
              <a:gd name="connsiteY6" fmla="*/ 21120 h 26797"/>
              <a:gd name="connsiteX7" fmla="*/ 8382 w 27114"/>
              <a:gd name="connsiteY7" fmla="*/ 21120 h 26797"/>
              <a:gd name="connsiteX8" fmla="*/ 8382 w 27114"/>
              <a:gd name="connsiteY8" fmla="*/ 5664 h 26797"/>
              <a:gd name="connsiteX9" fmla="*/ 14288 w 27114"/>
              <a:gd name="connsiteY9" fmla="*/ 5664 h 26797"/>
              <a:gd name="connsiteX10" fmla="*/ 19749 w 27114"/>
              <a:gd name="connsiteY10" fmla="*/ 10033 h 26797"/>
              <a:gd name="connsiteX11" fmla="*/ 15735 w 27114"/>
              <a:gd name="connsiteY11" fmla="*/ 14326 h 26797"/>
              <a:gd name="connsiteX12" fmla="*/ 20142 w 27114"/>
              <a:gd name="connsiteY12" fmla="*/ 21120 h 26797"/>
              <a:gd name="connsiteX13" fmla="*/ 17501 w 27114"/>
              <a:gd name="connsiteY13" fmla="*/ 21120 h 26797"/>
              <a:gd name="connsiteX14" fmla="*/ 13449 w 27114"/>
              <a:gd name="connsiteY14" fmla="*/ 14414 h 26797"/>
              <a:gd name="connsiteX15" fmla="*/ 10757 w 27114"/>
              <a:gd name="connsiteY15" fmla="*/ 14414 h 26797"/>
              <a:gd name="connsiteX17" fmla="*/ 13602 w 27114"/>
              <a:gd name="connsiteY17" fmla="*/ 24587 h 26797"/>
              <a:gd name="connsiteX18" fmla="*/ 24435 w 27114"/>
              <a:gd name="connsiteY18" fmla="*/ 13348 h 26797"/>
              <a:gd name="connsiteX19" fmla="*/ 13602 w 27114"/>
              <a:gd name="connsiteY19" fmla="*/ 2222 h 26797"/>
              <a:gd name="connsiteX20" fmla="*/ 2680 w 27114"/>
              <a:gd name="connsiteY20" fmla="*/ 13348 h 26797"/>
              <a:gd name="connsiteX21" fmla="*/ 13602 w 27114"/>
              <a:gd name="connsiteY21" fmla="*/ 24587 h 26797"/>
              <a:gd name="connsiteX22" fmla="*/ 0 w 27114"/>
              <a:gd name="connsiteY22" fmla="*/ 13348 h 26797"/>
              <a:gd name="connsiteX23" fmla="*/ 13602 w 27114"/>
              <a:gd name="connsiteY23" fmla="*/ 0 h 26797"/>
              <a:gd name="connsiteX24" fmla="*/ 27114 w 27114"/>
              <a:gd name="connsiteY24" fmla="*/ 13348 h 26797"/>
              <a:gd name="connsiteX25" fmla="*/ 13602 w 27114"/>
              <a:gd name="connsiteY25" fmla="*/ 26797 h 26797"/>
              <a:gd name="connsiteX26" fmla="*/ 0 w 27114"/>
              <a:gd name="connsiteY26" fmla="*/ 13348 h 267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7114" h="26797">
                <a:moveTo>
                  <a:pt x="13525" y="12446"/>
                </a:moveTo>
                <a:cubicBezTo>
                  <a:pt x="15545" y="12446"/>
                  <a:pt x="17285" y="12294"/>
                  <a:pt x="17285" y="9906"/>
                </a:cubicBezTo>
                <a:cubicBezTo>
                  <a:pt x="17285" y="7988"/>
                  <a:pt x="15583" y="7645"/>
                  <a:pt x="13919" y="7645"/>
                </a:cubicBezTo>
                <a:lnTo>
                  <a:pt x="10757" y="7645"/>
                </a:lnTo>
                <a:lnTo>
                  <a:pt x="10757" y="12446"/>
                </a:lnTo>
                <a:moveTo>
                  <a:pt x="10757" y="21120"/>
                </a:moveTo>
                <a:lnTo>
                  <a:pt x="8382" y="21120"/>
                </a:lnTo>
                <a:lnTo>
                  <a:pt x="8382" y="5664"/>
                </a:lnTo>
                <a:lnTo>
                  <a:pt x="14288" y="5664"/>
                </a:lnTo>
                <a:cubicBezTo>
                  <a:pt x="17932" y="5664"/>
                  <a:pt x="19749" y="7010"/>
                  <a:pt x="19749" y="10033"/>
                </a:cubicBezTo>
                <a:cubicBezTo>
                  <a:pt x="19749" y="12840"/>
                  <a:pt x="18034" y="14008"/>
                  <a:pt x="15735" y="14326"/>
                </a:cubicBezTo>
                <a:lnTo>
                  <a:pt x="20142" y="21120"/>
                </a:lnTo>
                <a:lnTo>
                  <a:pt x="17501" y="21120"/>
                </a:lnTo>
                <a:lnTo>
                  <a:pt x="13449" y="14414"/>
                </a:lnTo>
                <a:lnTo>
                  <a:pt x="10757" y="14414"/>
                </a:lnTo>
                <a:moveTo>
                  <a:pt x="13602" y="24587"/>
                </a:moveTo>
                <a:cubicBezTo>
                  <a:pt x="19647" y="24587"/>
                  <a:pt x="24435" y="19850"/>
                  <a:pt x="24435" y="13348"/>
                </a:cubicBezTo>
                <a:cubicBezTo>
                  <a:pt x="24435" y="7010"/>
                  <a:pt x="19647" y="2222"/>
                  <a:pt x="13602" y="2222"/>
                </a:cubicBezTo>
                <a:cubicBezTo>
                  <a:pt x="7430" y="2222"/>
                  <a:pt x="2680" y="7010"/>
                  <a:pt x="2680" y="13348"/>
                </a:cubicBezTo>
                <a:cubicBezTo>
                  <a:pt x="2680" y="19850"/>
                  <a:pt x="7430" y="24587"/>
                  <a:pt x="13602" y="24587"/>
                </a:cubicBezTo>
                <a:moveTo>
                  <a:pt x="0" y="13348"/>
                </a:moveTo>
                <a:cubicBezTo>
                  <a:pt x="0" y="5664"/>
                  <a:pt x="6198" y="0"/>
                  <a:pt x="13602" y="0"/>
                </a:cubicBezTo>
                <a:cubicBezTo>
                  <a:pt x="20892" y="0"/>
                  <a:pt x="27114" y="5664"/>
                  <a:pt x="27114" y="13348"/>
                </a:cubicBezTo>
                <a:cubicBezTo>
                  <a:pt x="27114" y="21120"/>
                  <a:pt x="20892" y="26797"/>
                  <a:pt x="13602" y="26797"/>
                </a:cubicBezTo>
                <a:cubicBezTo>
                  <a:pt x="6198" y="26797"/>
                  <a:pt x="0" y="21120"/>
                  <a:pt x="0" y="13348"/>
                </a:cubicBezTo>
              </a:path>
            </a:pathLst>
          </a:custGeom>
          <a:solidFill>
            <a:srgbClr val="005187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41765" y="5573018"/>
            <a:ext cx="147371" cy="77432"/>
          </a:xfrm>
          <a:custGeom>
            <a:avLst/>
            <a:gdLst>
              <a:gd name="connsiteX0" fmla="*/ 143459 w 147371"/>
              <a:gd name="connsiteY0" fmla="*/ 0 h 77432"/>
              <a:gd name="connsiteX1" fmla="*/ 142583 w 147371"/>
              <a:gd name="connsiteY1" fmla="*/ 495 h 77432"/>
              <a:gd name="connsiteX2" fmla="*/ 0 w 147371"/>
              <a:gd name="connsiteY2" fmla="*/ 77432 h 77432"/>
              <a:gd name="connsiteX3" fmla="*/ 147371 w 147371"/>
              <a:gd name="connsiteY3" fmla="*/ 5664 h 77432"/>
              <a:gd name="connsiteX4" fmla="*/ 143459 w 147371"/>
              <a:gd name="connsiteY4" fmla="*/ 0 h 77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371" h="77432">
                <a:moveTo>
                  <a:pt x="143459" y="0"/>
                </a:moveTo>
                <a:cubicBezTo>
                  <a:pt x="143192" y="165"/>
                  <a:pt x="142875" y="343"/>
                  <a:pt x="142583" y="495"/>
                </a:cubicBezTo>
                <a:cubicBezTo>
                  <a:pt x="93256" y="27597"/>
                  <a:pt x="44247" y="54102"/>
                  <a:pt x="0" y="77432"/>
                </a:cubicBezTo>
                <a:cubicBezTo>
                  <a:pt x="57023" y="51702"/>
                  <a:pt x="103441" y="29045"/>
                  <a:pt x="147371" y="5664"/>
                </a:cubicBezTo>
                <a:cubicBezTo>
                  <a:pt x="145974" y="3835"/>
                  <a:pt x="144691" y="1956"/>
                  <a:pt x="143459" y="0"/>
                </a:cubicBezTo>
              </a:path>
            </a:pathLst>
          </a:custGeom>
          <a:solidFill>
            <a:srgbClr val="b4111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40647" y="5324048"/>
            <a:ext cx="152153" cy="165735"/>
          </a:xfrm>
          <a:custGeom>
            <a:avLst/>
            <a:gdLst>
              <a:gd name="connsiteX0" fmla="*/ 142570 w 152153"/>
              <a:gd name="connsiteY0" fmla="*/ 0 h 165735"/>
              <a:gd name="connsiteX1" fmla="*/ 0 w 152153"/>
              <a:gd name="connsiteY1" fmla="*/ 155918 h 165735"/>
              <a:gd name="connsiteX2" fmla="*/ 1905 w 152153"/>
              <a:gd name="connsiteY2" fmla="*/ 165735 h 165735"/>
              <a:gd name="connsiteX3" fmla="*/ 2591 w 152153"/>
              <a:gd name="connsiteY3" fmla="*/ 165316 h 165735"/>
              <a:gd name="connsiteX4" fmla="*/ 142570 w 152153"/>
              <a:gd name="connsiteY4" fmla="*/ 0 h 165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2153" h="165735">
                <a:moveTo>
                  <a:pt x="142570" y="0"/>
                </a:moveTo>
                <a:cubicBezTo>
                  <a:pt x="155854" y="36627"/>
                  <a:pt x="91605" y="94958"/>
                  <a:pt x="0" y="155918"/>
                </a:cubicBezTo>
                <a:cubicBezTo>
                  <a:pt x="800" y="159093"/>
                  <a:pt x="1461" y="162344"/>
                  <a:pt x="1905" y="165735"/>
                </a:cubicBezTo>
                <a:cubicBezTo>
                  <a:pt x="2146" y="165621"/>
                  <a:pt x="2349" y="165456"/>
                  <a:pt x="2591" y="165316"/>
                </a:cubicBezTo>
                <a:cubicBezTo>
                  <a:pt x="115697" y="95885"/>
                  <a:pt x="177063" y="52273"/>
                  <a:pt x="142570" y="0"/>
                </a:cubicBezTo>
              </a:path>
            </a:pathLst>
          </a:custGeom>
          <a:solidFill>
            <a:srgbClr val="b4111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639878" y="5278095"/>
            <a:ext cx="769099" cy="384569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7768353" y="5491697"/>
            <a:ext cx="106502" cy="99149"/>
          </a:xfrm>
          <a:custGeom>
            <a:avLst/>
            <a:gdLst>
              <a:gd name="connsiteX0" fmla="*/ 74981 w 106502"/>
              <a:gd name="connsiteY0" fmla="*/ 50724 h 99149"/>
              <a:gd name="connsiteX1" fmla="*/ 95923 w 106502"/>
              <a:gd name="connsiteY1" fmla="*/ 99149 h 99149"/>
              <a:gd name="connsiteX2" fmla="*/ 59868 w 106502"/>
              <a:gd name="connsiteY2" fmla="*/ 99149 h 99149"/>
              <a:gd name="connsiteX3" fmla="*/ 48692 w 106502"/>
              <a:gd name="connsiteY3" fmla="*/ 69533 h 99149"/>
              <a:gd name="connsiteX4" fmla="*/ 38265 w 106502"/>
              <a:gd name="connsiteY4" fmla="*/ 78753 h 99149"/>
              <a:gd name="connsiteX5" fmla="*/ 34468 w 106502"/>
              <a:gd name="connsiteY5" fmla="*/ 99149 h 99149"/>
              <a:gd name="connsiteX6" fmla="*/ 0 w 106502"/>
              <a:gd name="connsiteY6" fmla="*/ 99149 h 99149"/>
              <a:gd name="connsiteX7" fmla="*/ 18453 w 106502"/>
              <a:gd name="connsiteY7" fmla="*/ 0 h 99149"/>
              <a:gd name="connsiteX8" fmla="*/ 52921 w 106502"/>
              <a:gd name="connsiteY8" fmla="*/ 0 h 99149"/>
              <a:gd name="connsiteX9" fmla="*/ 42964 w 106502"/>
              <a:gd name="connsiteY9" fmla="*/ 53467 h 99149"/>
              <a:gd name="connsiteX10" fmla="*/ 51968 w 106502"/>
              <a:gd name="connsiteY10" fmla="*/ 45225 h 99149"/>
              <a:gd name="connsiteX11" fmla="*/ 76581 w 106502"/>
              <a:gd name="connsiteY11" fmla="*/ 25298 h 99149"/>
              <a:gd name="connsiteX12" fmla="*/ 106502 w 106502"/>
              <a:gd name="connsiteY12" fmla="*/ 25298 h 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06502" h="99149">
                <a:moveTo>
                  <a:pt x="74981" y="50724"/>
                </a:moveTo>
                <a:lnTo>
                  <a:pt x="95923" y="99149"/>
                </a:lnTo>
                <a:lnTo>
                  <a:pt x="59868" y="99149"/>
                </a:lnTo>
                <a:lnTo>
                  <a:pt x="48692" y="69533"/>
                </a:lnTo>
                <a:lnTo>
                  <a:pt x="38265" y="78753"/>
                </a:lnTo>
                <a:lnTo>
                  <a:pt x="34468" y="99149"/>
                </a:lnTo>
                <a:lnTo>
                  <a:pt x="0" y="99149"/>
                </a:lnTo>
                <a:lnTo>
                  <a:pt x="18453" y="0"/>
                </a:lnTo>
                <a:lnTo>
                  <a:pt x="52921" y="0"/>
                </a:lnTo>
                <a:lnTo>
                  <a:pt x="42964" y="53467"/>
                </a:lnTo>
                <a:lnTo>
                  <a:pt x="51968" y="45225"/>
                </a:lnTo>
                <a:lnTo>
                  <a:pt x="76581" y="25298"/>
                </a:lnTo>
                <a:lnTo>
                  <a:pt x="106502" y="2529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70966" y="5515543"/>
            <a:ext cx="96822" cy="75298"/>
          </a:xfrm>
          <a:custGeom>
            <a:avLst/>
            <a:gdLst>
              <a:gd name="connsiteX0" fmla="*/ 13754 w 96822"/>
              <a:gd name="connsiteY0" fmla="*/ 1448 h 75298"/>
              <a:gd name="connsiteX1" fmla="*/ 46304 w 96822"/>
              <a:gd name="connsiteY1" fmla="*/ 1448 h 75298"/>
              <a:gd name="connsiteX2" fmla="*/ 44374 w 96822"/>
              <a:gd name="connsiteY2" fmla="*/ 11862 h 75298"/>
              <a:gd name="connsiteX3" fmla="*/ 44742 w 96822"/>
              <a:gd name="connsiteY3" fmla="*/ 11862 h 75298"/>
              <a:gd name="connsiteX4" fmla="*/ 72174 w 96822"/>
              <a:gd name="connsiteY4" fmla="*/ 0 h 75298"/>
              <a:gd name="connsiteX5" fmla="*/ 93891 w 96822"/>
              <a:gd name="connsiteY5" fmla="*/ 7658 h 75298"/>
              <a:gd name="connsiteX6" fmla="*/ 95352 w 96822"/>
              <a:gd name="connsiteY6" fmla="*/ 29782 h 75298"/>
              <a:gd name="connsiteX7" fmla="*/ 86868 w 96822"/>
              <a:gd name="connsiteY7" fmla="*/ 75298 h 75298"/>
              <a:gd name="connsiteX8" fmla="*/ 52400 w 96822"/>
              <a:gd name="connsiteY8" fmla="*/ 75298 h 75298"/>
              <a:gd name="connsiteX9" fmla="*/ 60757 w 96822"/>
              <a:gd name="connsiteY9" fmla="*/ 30505 h 75298"/>
              <a:gd name="connsiteX10" fmla="*/ 55245 w 96822"/>
              <a:gd name="connsiteY10" fmla="*/ 19812 h 75298"/>
              <a:gd name="connsiteX11" fmla="*/ 42418 w 96822"/>
              <a:gd name="connsiteY11" fmla="*/ 32652 h 75298"/>
              <a:gd name="connsiteX12" fmla="*/ 34493 w 96822"/>
              <a:gd name="connsiteY12" fmla="*/ 75298 h 75298"/>
              <a:gd name="connsiteX13" fmla="*/ 0 w 96822"/>
              <a:gd name="connsiteY13" fmla="*/ 75298 h 752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96822" h="75298">
                <a:moveTo>
                  <a:pt x="13754" y="1448"/>
                </a:moveTo>
                <a:lnTo>
                  <a:pt x="46304" y="1448"/>
                </a:lnTo>
                <a:lnTo>
                  <a:pt x="44374" y="11862"/>
                </a:lnTo>
                <a:lnTo>
                  <a:pt x="44742" y="11862"/>
                </a:lnTo>
                <a:cubicBezTo>
                  <a:pt x="50457" y="3467"/>
                  <a:pt x="61379" y="0"/>
                  <a:pt x="72174" y="0"/>
                </a:cubicBezTo>
                <a:cubicBezTo>
                  <a:pt x="80518" y="0"/>
                  <a:pt x="89726" y="2019"/>
                  <a:pt x="93891" y="7658"/>
                </a:cubicBezTo>
                <a:cubicBezTo>
                  <a:pt x="98323" y="13716"/>
                  <a:pt x="96787" y="22123"/>
                  <a:pt x="95352" y="29782"/>
                </a:cubicBezTo>
                <a:lnTo>
                  <a:pt x="86868" y="75298"/>
                </a:lnTo>
                <a:lnTo>
                  <a:pt x="52400" y="75298"/>
                </a:lnTo>
                <a:lnTo>
                  <a:pt x="60757" y="30505"/>
                </a:lnTo>
                <a:cubicBezTo>
                  <a:pt x="61595" y="26022"/>
                  <a:pt x="62751" y="19812"/>
                  <a:pt x="55245" y="19812"/>
                </a:cubicBezTo>
                <a:cubicBezTo>
                  <a:pt x="45682" y="19812"/>
                  <a:pt x="43548" y="26594"/>
                  <a:pt x="42418" y="32652"/>
                </a:cubicBezTo>
                <a:lnTo>
                  <a:pt x="34493" y="75298"/>
                </a:lnTo>
                <a:lnTo>
                  <a:pt x="0" y="7529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564476" y="5516458"/>
            <a:ext cx="101600" cy="635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7457432" y="5491695"/>
            <a:ext cx="110743" cy="99149"/>
          </a:xfrm>
          <a:custGeom>
            <a:avLst/>
            <a:gdLst>
              <a:gd name="connsiteX0" fmla="*/ 59753 w 110743"/>
              <a:gd name="connsiteY0" fmla="*/ 38011 h 99149"/>
              <a:gd name="connsiteX1" fmla="*/ 70358 w 110743"/>
              <a:gd name="connsiteY1" fmla="*/ 36131 h 99149"/>
              <a:gd name="connsiteX2" fmla="*/ 75070 w 110743"/>
              <a:gd name="connsiteY2" fmla="*/ 29629 h 99149"/>
              <a:gd name="connsiteX3" fmla="*/ 62344 w 110743"/>
              <a:gd name="connsiteY3" fmla="*/ 21234 h 99149"/>
              <a:gd name="connsiteX4" fmla="*/ 48082 w 110743"/>
              <a:gd name="connsiteY4" fmla="*/ 21234 h 99149"/>
              <a:gd name="connsiteX5" fmla="*/ 44971 w 110743"/>
              <a:gd name="connsiteY5" fmla="*/ 38011 h 99149"/>
              <a:gd name="connsiteX7" fmla="*/ 53530 w 110743"/>
              <a:gd name="connsiteY7" fmla="*/ 77025 h 99149"/>
              <a:gd name="connsiteX8" fmla="*/ 64516 w 110743"/>
              <a:gd name="connsiteY8" fmla="*/ 75159 h 99149"/>
              <a:gd name="connsiteX9" fmla="*/ 70129 w 110743"/>
              <a:gd name="connsiteY9" fmla="*/ 68212 h 99149"/>
              <a:gd name="connsiteX10" fmla="*/ 65849 w 110743"/>
              <a:gd name="connsiteY10" fmla="*/ 60414 h 99149"/>
              <a:gd name="connsiteX11" fmla="*/ 55474 w 110743"/>
              <a:gd name="connsiteY11" fmla="*/ 59106 h 99149"/>
              <a:gd name="connsiteX12" fmla="*/ 41034 w 110743"/>
              <a:gd name="connsiteY12" fmla="*/ 59106 h 99149"/>
              <a:gd name="connsiteX13" fmla="*/ 37694 w 110743"/>
              <a:gd name="connsiteY13" fmla="*/ 77025 h 99149"/>
              <a:gd name="connsiteX15" fmla="*/ 18440 w 110743"/>
              <a:gd name="connsiteY15" fmla="*/ 0 h 99149"/>
              <a:gd name="connsiteX16" fmla="*/ 76746 w 110743"/>
              <a:gd name="connsiteY16" fmla="*/ 0 h 99149"/>
              <a:gd name="connsiteX17" fmla="*/ 101575 w 110743"/>
              <a:gd name="connsiteY17" fmla="*/ 5067 h 99149"/>
              <a:gd name="connsiteX18" fmla="*/ 110376 w 110743"/>
              <a:gd name="connsiteY18" fmla="*/ 26022 h 99149"/>
              <a:gd name="connsiteX19" fmla="*/ 86182 w 110743"/>
              <a:gd name="connsiteY19" fmla="*/ 47549 h 99149"/>
              <a:gd name="connsiteX20" fmla="*/ 86119 w 110743"/>
              <a:gd name="connsiteY20" fmla="*/ 47841 h 99149"/>
              <a:gd name="connsiteX21" fmla="*/ 105067 w 110743"/>
              <a:gd name="connsiteY21" fmla="*/ 70396 h 99149"/>
              <a:gd name="connsiteX22" fmla="*/ 88582 w 110743"/>
              <a:gd name="connsiteY22" fmla="*/ 93535 h 99149"/>
              <a:gd name="connsiteX23" fmla="*/ 54635 w 110743"/>
              <a:gd name="connsiteY23" fmla="*/ 99149 h 99149"/>
              <a:gd name="connsiteX24" fmla="*/ 0 w 110743"/>
              <a:gd name="connsiteY24" fmla="*/ 99149 h 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10743" h="99149">
                <a:moveTo>
                  <a:pt x="59753" y="38011"/>
                </a:moveTo>
                <a:cubicBezTo>
                  <a:pt x="63233" y="38011"/>
                  <a:pt x="67386" y="38176"/>
                  <a:pt x="70358" y="36131"/>
                </a:cubicBezTo>
                <a:cubicBezTo>
                  <a:pt x="72949" y="34404"/>
                  <a:pt x="74638" y="31940"/>
                  <a:pt x="75070" y="29629"/>
                </a:cubicBezTo>
                <a:cubicBezTo>
                  <a:pt x="76441" y="22250"/>
                  <a:pt x="69317" y="21234"/>
                  <a:pt x="62344" y="21234"/>
                </a:cubicBezTo>
                <a:lnTo>
                  <a:pt x="48082" y="21234"/>
                </a:lnTo>
                <a:lnTo>
                  <a:pt x="44971" y="38011"/>
                </a:lnTo>
                <a:moveTo>
                  <a:pt x="53530" y="77025"/>
                </a:moveTo>
                <a:cubicBezTo>
                  <a:pt x="57175" y="77025"/>
                  <a:pt x="61163" y="77178"/>
                  <a:pt x="64516" y="75159"/>
                </a:cubicBezTo>
                <a:cubicBezTo>
                  <a:pt x="67399" y="73571"/>
                  <a:pt x="69621" y="70980"/>
                  <a:pt x="70129" y="68212"/>
                </a:cubicBezTo>
                <a:cubicBezTo>
                  <a:pt x="70752" y="64897"/>
                  <a:pt x="69075" y="61862"/>
                  <a:pt x="65849" y="60414"/>
                </a:cubicBezTo>
                <a:cubicBezTo>
                  <a:pt x="62967" y="59106"/>
                  <a:pt x="58788" y="59106"/>
                  <a:pt x="55474" y="59106"/>
                </a:cubicBezTo>
                <a:lnTo>
                  <a:pt x="41034" y="59106"/>
                </a:lnTo>
                <a:lnTo>
                  <a:pt x="37694" y="77025"/>
                </a:lnTo>
                <a:moveTo>
                  <a:pt x="18440" y="0"/>
                </a:moveTo>
                <a:lnTo>
                  <a:pt x="76746" y="0"/>
                </a:lnTo>
                <a:cubicBezTo>
                  <a:pt x="85814" y="0"/>
                  <a:pt x="94894" y="572"/>
                  <a:pt x="101575" y="5067"/>
                </a:cubicBezTo>
                <a:cubicBezTo>
                  <a:pt x="108699" y="9817"/>
                  <a:pt x="111887" y="17920"/>
                  <a:pt x="110376" y="26022"/>
                </a:cubicBezTo>
                <a:cubicBezTo>
                  <a:pt x="108433" y="36424"/>
                  <a:pt x="98781" y="45237"/>
                  <a:pt x="86182" y="47549"/>
                </a:cubicBezTo>
                <a:lnTo>
                  <a:pt x="86119" y="47841"/>
                </a:lnTo>
                <a:cubicBezTo>
                  <a:pt x="99504" y="49873"/>
                  <a:pt x="107264" y="58534"/>
                  <a:pt x="105067" y="70396"/>
                </a:cubicBezTo>
                <a:cubicBezTo>
                  <a:pt x="103492" y="78930"/>
                  <a:pt x="98044" y="88455"/>
                  <a:pt x="88582" y="93535"/>
                </a:cubicBezTo>
                <a:cubicBezTo>
                  <a:pt x="78334" y="99022"/>
                  <a:pt x="65430" y="99149"/>
                  <a:pt x="54635" y="99149"/>
                </a:cubicBezTo>
                <a:lnTo>
                  <a:pt x="0" y="9914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33003" y="5487869"/>
            <a:ext cx="88744" cy="106629"/>
          </a:xfrm>
          <a:custGeom>
            <a:avLst/>
            <a:gdLst>
              <a:gd name="connsiteX0" fmla="*/ 75859 w 88744"/>
              <a:gd name="connsiteY0" fmla="*/ 72174 h 106629"/>
              <a:gd name="connsiteX1" fmla="*/ 79326 w 88744"/>
              <a:gd name="connsiteY1" fmla="*/ 74511 h 106629"/>
              <a:gd name="connsiteX2" fmla="*/ 31891 w 88744"/>
              <a:gd name="connsiteY2" fmla="*/ 106629 h 106629"/>
              <a:gd name="connsiteX3" fmla="*/ 40 w 88744"/>
              <a:gd name="connsiteY3" fmla="*/ 73850 h 106629"/>
              <a:gd name="connsiteX4" fmla="*/ 63921 w 88744"/>
              <a:gd name="connsiteY4" fmla="*/ 0 h 106629"/>
              <a:gd name="connsiteX5" fmla="*/ 88724 w 88744"/>
              <a:gd name="connsiteY5" fmla="*/ 19101 h 106629"/>
              <a:gd name="connsiteX6" fmla="*/ 18848 w 88744"/>
              <a:gd name="connsiteY6" fmla="*/ 59487 h 106629"/>
              <a:gd name="connsiteX7" fmla="*/ 17781 w 88744"/>
              <a:gd name="connsiteY7" fmla="*/ 70726 h 106629"/>
              <a:gd name="connsiteX8" fmla="*/ 41696 w 88744"/>
              <a:gd name="connsiteY8" fmla="*/ 93967 h 106629"/>
              <a:gd name="connsiteX9" fmla="*/ 75859 w 88744"/>
              <a:gd name="connsiteY9" fmla="*/ 72174 h 106629"/>
              <a:gd name="connsiteX10" fmla="*/ 72023 w 88744"/>
              <a:gd name="connsiteY10" fmla="*/ 17170 h 106629"/>
              <a:gd name="connsiteX11" fmla="*/ 60720 w 88744"/>
              <a:gd name="connsiteY11" fmla="*/ 5131 h 106629"/>
              <a:gd name="connsiteX12" fmla="*/ 20487 w 88744"/>
              <a:gd name="connsiteY12" fmla="*/ 54369 h 106629"/>
              <a:gd name="connsiteX13" fmla="*/ 72023 w 88744"/>
              <a:gd name="connsiteY13" fmla="*/ 17170 h 1066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88744" h="106629">
                <a:moveTo>
                  <a:pt x="75859" y="72174"/>
                </a:moveTo>
                <a:lnTo>
                  <a:pt x="79326" y="74511"/>
                </a:lnTo>
                <a:cubicBezTo>
                  <a:pt x="70601" y="92304"/>
                  <a:pt x="52795" y="106629"/>
                  <a:pt x="31891" y="106629"/>
                </a:cubicBezTo>
                <a:cubicBezTo>
                  <a:pt x="14810" y="106629"/>
                  <a:pt x="789" y="95250"/>
                  <a:pt x="40" y="73850"/>
                </a:cubicBezTo>
                <a:cubicBezTo>
                  <a:pt x="-1357" y="35585"/>
                  <a:pt x="34533" y="0"/>
                  <a:pt x="63921" y="0"/>
                </a:cubicBezTo>
                <a:cubicBezTo>
                  <a:pt x="76506" y="0"/>
                  <a:pt x="88203" y="5525"/>
                  <a:pt x="88724" y="19101"/>
                </a:cubicBezTo>
                <a:cubicBezTo>
                  <a:pt x="89816" y="49530"/>
                  <a:pt x="47030" y="58839"/>
                  <a:pt x="18848" y="59487"/>
                </a:cubicBezTo>
                <a:cubicBezTo>
                  <a:pt x="17959" y="62636"/>
                  <a:pt x="17629" y="65850"/>
                  <a:pt x="17781" y="70726"/>
                </a:cubicBezTo>
                <a:cubicBezTo>
                  <a:pt x="18239" y="83363"/>
                  <a:pt x="25897" y="93967"/>
                  <a:pt x="41696" y="93967"/>
                </a:cubicBezTo>
                <a:cubicBezTo>
                  <a:pt x="55323" y="93967"/>
                  <a:pt x="68975" y="82982"/>
                  <a:pt x="75859" y="72174"/>
                </a:cubicBezTo>
                <a:moveTo>
                  <a:pt x="72023" y="17170"/>
                </a:moveTo>
                <a:cubicBezTo>
                  <a:pt x="71782" y="9970"/>
                  <a:pt x="68175" y="5131"/>
                  <a:pt x="60720" y="5131"/>
                </a:cubicBezTo>
                <a:cubicBezTo>
                  <a:pt x="42813" y="5131"/>
                  <a:pt x="23776" y="40221"/>
                  <a:pt x="20487" y="54369"/>
                </a:cubicBezTo>
                <a:cubicBezTo>
                  <a:pt x="49874" y="54369"/>
                  <a:pt x="72734" y="36868"/>
                  <a:pt x="72023" y="1717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230802" y="5487866"/>
            <a:ext cx="101600" cy="1016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7083173" y="5437487"/>
            <a:ext cx="151169" cy="157416"/>
          </a:xfrm>
          <a:custGeom>
            <a:avLst/>
            <a:gdLst>
              <a:gd name="connsiteX0" fmla="*/ 53 w 151169"/>
              <a:gd name="connsiteY0" fmla="*/ 96279 h 157416"/>
              <a:gd name="connsiteX1" fmla="*/ 89867 w 151169"/>
              <a:gd name="connsiteY1" fmla="*/ 0 h 157416"/>
              <a:gd name="connsiteX2" fmla="*/ 151106 w 151169"/>
              <a:gd name="connsiteY2" fmla="*/ 61100 h 157416"/>
              <a:gd name="connsiteX3" fmla="*/ 61317 w 151169"/>
              <a:gd name="connsiteY3" fmla="*/ 157416 h 157416"/>
              <a:gd name="connsiteX4" fmla="*/ 53 w 151169"/>
              <a:gd name="connsiteY4" fmla="*/ 96279 h 157416"/>
              <a:gd name="connsiteX5" fmla="*/ 23649 w 151169"/>
              <a:gd name="connsiteY5" fmla="*/ 97752 h 157416"/>
              <a:gd name="connsiteX6" fmla="*/ 65229 w 151169"/>
              <a:gd name="connsiteY6" fmla="*/ 148514 h 157416"/>
              <a:gd name="connsiteX7" fmla="*/ 127484 w 151169"/>
              <a:gd name="connsiteY7" fmla="*/ 57137 h 157416"/>
              <a:gd name="connsiteX8" fmla="*/ 85422 w 151169"/>
              <a:gd name="connsiteY8" fmla="*/ 6375 h 157416"/>
              <a:gd name="connsiteX9" fmla="*/ 23649 w 151169"/>
              <a:gd name="connsiteY9" fmla="*/ 97752 h 1574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1169" h="157416">
                <a:moveTo>
                  <a:pt x="53" y="96279"/>
                </a:moveTo>
                <a:cubicBezTo>
                  <a:pt x="-1598" y="48679"/>
                  <a:pt x="35702" y="0"/>
                  <a:pt x="89867" y="0"/>
                </a:cubicBezTo>
                <a:cubicBezTo>
                  <a:pt x="126100" y="0"/>
                  <a:pt x="149798" y="24143"/>
                  <a:pt x="151106" y="61100"/>
                </a:cubicBezTo>
                <a:cubicBezTo>
                  <a:pt x="152846" y="111328"/>
                  <a:pt x="118036" y="157416"/>
                  <a:pt x="61317" y="157416"/>
                </a:cubicBezTo>
                <a:cubicBezTo>
                  <a:pt x="25097" y="157416"/>
                  <a:pt x="1373" y="133312"/>
                  <a:pt x="53" y="96279"/>
                </a:cubicBezTo>
                <a:moveTo>
                  <a:pt x="23649" y="97752"/>
                </a:moveTo>
                <a:cubicBezTo>
                  <a:pt x="24564" y="125654"/>
                  <a:pt x="42217" y="148514"/>
                  <a:pt x="65229" y="148514"/>
                </a:cubicBezTo>
                <a:cubicBezTo>
                  <a:pt x="109831" y="148514"/>
                  <a:pt x="128793" y="93739"/>
                  <a:pt x="127484" y="57137"/>
                </a:cubicBezTo>
                <a:cubicBezTo>
                  <a:pt x="126557" y="29185"/>
                  <a:pt x="108409" y="6375"/>
                  <a:pt x="85422" y="6375"/>
                </a:cubicBezTo>
                <a:cubicBezTo>
                  <a:pt x="47106" y="6375"/>
                  <a:pt x="22316" y="60947"/>
                  <a:pt x="23649" y="9775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10979" y="5437838"/>
            <a:ext cx="65710" cy="124638"/>
          </a:xfrm>
          <a:custGeom>
            <a:avLst/>
            <a:gdLst>
              <a:gd name="connsiteX0" fmla="*/ 44488 w 65710"/>
              <a:gd name="connsiteY0" fmla="*/ 124587 h 124638"/>
              <a:gd name="connsiteX1" fmla="*/ 0 w 65710"/>
              <a:gd name="connsiteY1" fmla="*/ 124638 h 124638"/>
              <a:gd name="connsiteX2" fmla="*/ 22365 w 65710"/>
              <a:gd name="connsiteY2" fmla="*/ 0 h 124638"/>
              <a:gd name="connsiteX3" fmla="*/ 65710 w 65710"/>
              <a:gd name="connsiteY3" fmla="*/ 1194 h 1246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5710" h="124638">
                <a:moveTo>
                  <a:pt x="44488" y="124587"/>
                </a:moveTo>
                <a:lnTo>
                  <a:pt x="0" y="124638"/>
                </a:lnTo>
                <a:lnTo>
                  <a:pt x="22365" y="0"/>
                </a:lnTo>
                <a:lnTo>
                  <a:pt x="65710" y="1194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877955" y="5470669"/>
            <a:ext cx="127000" cy="889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6812594" y="5444479"/>
            <a:ext cx="86741" cy="117945"/>
          </a:xfrm>
          <a:custGeom>
            <a:avLst/>
            <a:gdLst>
              <a:gd name="connsiteX0" fmla="*/ 20409 w 86741"/>
              <a:gd name="connsiteY0" fmla="*/ 28130 h 117945"/>
              <a:gd name="connsiteX1" fmla="*/ 23546 w 86741"/>
              <a:gd name="connsiteY1" fmla="*/ 9931 h 117945"/>
              <a:gd name="connsiteX2" fmla="*/ 69215 w 86741"/>
              <a:gd name="connsiteY2" fmla="*/ 0 h 117945"/>
              <a:gd name="connsiteX3" fmla="*/ 64364 w 86741"/>
              <a:gd name="connsiteY3" fmla="*/ 28130 h 117945"/>
              <a:gd name="connsiteX4" fmla="*/ 86741 w 86741"/>
              <a:gd name="connsiteY4" fmla="*/ 28130 h 117945"/>
              <a:gd name="connsiteX5" fmla="*/ 82499 w 86741"/>
              <a:gd name="connsiteY5" fmla="*/ 46126 h 117945"/>
              <a:gd name="connsiteX6" fmla="*/ 60808 w 86741"/>
              <a:gd name="connsiteY6" fmla="*/ 46088 h 117945"/>
              <a:gd name="connsiteX7" fmla="*/ 47612 w 86741"/>
              <a:gd name="connsiteY7" fmla="*/ 117945 h 117945"/>
              <a:gd name="connsiteX8" fmla="*/ 3454 w 86741"/>
              <a:gd name="connsiteY8" fmla="*/ 117945 h 117945"/>
              <a:gd name="connsiteX9" fmla="*/ 16573 w 86741"/>
              <a:gd name="connsiteY9" fmla="*/ 46253 h 117945"/>
              <a:gd name="connsiteX10" fmla="*/ 0 w 86741"/>
              <a:gd name="connsiteY10" fmla="*/ 46253 h 117945"/>
              <a:gd name="connsiteX11" fmla="*/ 3365 w 86741"/>
              <a:gd name="connsiteY11" fmla="*/ 28130 h 1179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86741" h="117945">
                <a:moveTo>
                  <a:pt x="20409" y="28130"/>
                </a:moveTo>
                <a:lnTo>
                  <a:pt x="23546" y="9931"/>
                </a:lnTo>
                <a:lnTo>
                  <a:pt x="69215" y="0"/>
                </a:lnTo>
                <a:lnTo>
                  <a:pt x="64364" y="28130"/>
                </a:lnTo>
                <a:lnTo>
                  <a:pt x="86741" y="28130"/>
                </a:lnTo>
                <a:lnTo>
                  <a:pt x="82499" y="46126"/>
                </a:lnTo>
                <a:lnTo>
                  <a:pt x="60808" y="46088"/>
                </a:lnTo>
                <a:lnTo>
                  <a:pt x="47612" y="117945"/>
                </a:lnTo>
                <a:cubicBezTo>
                  <a:pt x="47612" y="117945"/>
                  <a:pt x="3607" y="117653"/>
                  <a:pt x="3454" y="117945"/>
                </a:cubicBezTo>
                <a:lnTo>
                  <a:pt x="16573" y="46253"/>
                </a:lnTo>
                <a:lnTo>
                  <a:pt x="0" y="46253"/>
                </a:lnTo>
                <a:lnTo>
                  <a:pt x="3365" y="2813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49429" y="5439152"/>
            <a:ext cx="65415" cy="123330"/>
          </a:xfrm>
          <a:custGeom>
            <a:avLst/>
            <a:gdLst>
              <a:gd name="connsiteX0" fmla="*/ 18250 w 65415"/>
              <a:gd name="connsiteY0" fmla="*/ 13284 h 123330"/>
              <a:gd name="connsiteX1" fmla="*/ 44107 w 65415"/>
              <a:gd name="connsiteY1" fmla="*/ 0 h 123330"/>
              <a:gd name="connsiteX2" fmla="*/ 65303 w 65415"/>
              <a:gd name="connsiteY2" fmla="*/ 13284 h 123330"/>
              <a:gd name="connsiteX3" fmla="*/ 39357 w 65415"/>
              <a:gd name="connsiteY3" fmla="*/ 26619 h 123330"/>
              <a:gd name="connsiteX4" fmla="*/ 18250 w 65415"/>
              <a:gd name="connsiteY4" fmla="*/ 13284 h 123330"/>
              <a:gd name="connsiteX5" fmla="*/ 0 w 65415"/>
              <a:gd name="connsiteY5" fmla="*/ 123330 h 123330"/>
              <a:gd name="connsiteX6" fmla="*/ 15837 w 65415"/>
              <a:gd name="connsiteY6" fmla="*/ 33973 h 123330"/>
              <a:gd name="connsiteX7" fmla="*/ 59487 w 65415"/>
              <a:gd name="connsiteY7" fmla="*/ 33973 h 123330"/>
              <a:gd name="connsiteX8" fmla="*/ 43675 w 65415"/>
              <a:gd name="connsiteY8" fmla="*/ 123330 h 1233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5415" h="123330">
                <a:moveTo>
                  <a:pt x="18250" y="13284"/>
                </a:moveTo>
                <a:cubicBezTo>
                  <a:pt x="19545" y="5944"/>
                  <a:pt x="31140" y="0"/>
                  <a:pt x="44107" y="0"/>
                </a:cubicBezTo>
                <a:cubicBezTo>
                  <a:pt x="57087" y="0"/>
                  <a:pt x="66561" y="5944"/>
                  <a:pt x="65303" y="13284"/>
                </a:cubicBezTo>
                <a:cubicBezTo>
                  <a:pt x="63906" y="20638"/>
                  <a:pt x="52362" y="26619"/>
                  <a:pt x="39357" y="26619"/>
                </a:cubicBezTo>
                <a:cubicBezTo>
                  <a:pt x="26353" y="26619"/>
                  <a:pt x="16942" y="20638"/>
                  <a:pt x="18250" y="13284"/>
                </a:cubicBezTo>
                <a:moveTo>
                  <a:pt x="0" y="123330"/>
                </a:moveTo>
                <a:lnTo>
                  <a:pt x="15837" y="33973"/>
                </a:lnTo>
                <a:lnTo>
                  <a:pt x="59487" y="33973"/>
                </a:lnTo>
                <a:lnTo>
                  <a:pt x="43675" y="12333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12142" y="5472226"/>
            <a:ext cx="139304" cy="121095"/>
          </a:xfrm>
          <a:custGeom>
            <a:avLst/>
            <a:gdLst>
              <a:gd name="connsiteX0" fmla="*/ 0 w 139304"/>
              <a:gd name="connsiteY0" fmla="*/ 121095 h 121095"/>
              <a:gd name="connsiteX1" fmla="*/ 21260 w 139304"/>
              <a:gd name="connsiteY1" fmla="*/ 1334 h 121095"/>
              <a:gd name="connsiteX2" fmla="*/ 59601 w 139304"/>
              <a:gd name="connsiteY2" fmla="*/ 1334 h 121095"/>
              <a:gd name="connsiteX3" fmla="*/ 56642 w 139304"/>
              <a:gd name="connsiteY3" fmla="*/ 16637 h 121095"/>
              <a:gd name="connsiteX4" fmla="*/ 72619 w 139304"/>
              <a:gd name="connsiteY4" fmla="*/ 5258 h 121095"/>
              <a:gd name="connsiteX5" fmla="*/ 97384 w 139304"/>
              <a:gd name="connsiteY5" fmla="*/ 0 h 121095"/>
              <a:gd name="connsiteX6" fmla="*/ 121082 w 139304"/>
              <a:gd name="connsiteY6" fmla="*/ 4407 h 121095"/>
              <a:gd name="connsiteX7" fmla="*/ 136550 w 139304"/>
              <a:gd name="connsiteY7" fmla="*/ 21349 h 121095"/>
              <a:gd name="connsiteX8" fmla="*/ 138468 w 139304"/>
              <a:gd name="connsiteY8" fmla="*/ 45695 h 121095"/>
              <a:gd name="connsiteX9" fmla="*/ 116878 w 139304"/>
              <a:gd name="connsiteY9" fmla="*/ 80632 h 121095"/>
              <a:gd name="connsiteX10" fmla="*/ 79591 w 139304"/>
              <a:gd name="connsiteY10" fmla="*/ 91478 h 121095"/>
              <a:gd name="connsiteX11" fmla="*/ 66116 w 139304"/>
              <a:gd name="connsiteY11" fmla="*/ 90018 h 121095"/>
              <a:gd name="connsiteX12" fmla="*/ 57417 w 139304"/>
              <a:gd name="connsiteY12" fmla="*/ 86525 h 121095"/>
              <a:gd name="connsiteX13" fmla="*/ 50203 w 139304"/>
              <a:gd name="connsiteY13" fmla="*/ 80035 h 121095"/>
              <a:gd name="connsiteX14" fmla="*/ 43066 w 139304"/>
              <a:gd name="connsiteY14" fmla="*/ 121095 h 121095"/>
              <a:gd name="connsiteX16" fmla="*/ 79527 w 139304"/>
              <a:gd name="connsiteY16" fmla="*/ 21844 h 121095"/>
              <a:gd name="connsiteX17" fmla="*/ 63995 w 139304"/>
              <a:gd name="connsiteY17" fmla="*/ 27064 h 121095"/>
              <a:gd name="connsiteX18" fmla="*/ 55385 w 139304"/>
              <a:gd name="connsiteY18" fmla="*/ 42342 h 121095"/>
              <a:gd name="connsiteX19" fmla="*/ 57899 w 139304"/>
              <a:gd name="connsiteY19" fmla="*/ 59195 h 121095"/>
              <a:gd name="connsiteX20" fmla="*/ 71387 w 139304"/>
              <a:gd name="connsiteY20" fmla="*/ 64364 h 121095"/>
              <a:gd name="connsiteX21" fmla="*/ 82512 w 139304"/>
              <a:gd name="connsiteY21" fmla="*/ 62141 h 121095"/>
              <a:gd name="connsiteX22" fmla="*/ 91059 w 139304"/>
              <a:gd name="connsiteY22" fmla="*/ 54800 h 121095"/>
              <a:gd name="connsiteX23" fmla="*/ 95872 w 139304"/>
              <a:gd name="connsiteY23" fmla="*/ 43028 h 121095"/>
              <a:gd name="connsiteX24" fmla="*/ 92786 w 139304"/>
              <a:gd name="connsiteY24" fmla="*/ 27178 h 121095"/>
              <a:gd name="connsiteX25" fmla="*/ 79527 w 139304"/>
              <a:gd name="connsiteY25" fmla="*/ 21844 h 1210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39304" h="121095">
                <a:moveTo>
                  <a:pt x="0" y="121095"/>
                </a:moveTo>
                <a:lnTo>
                  <a:pt x="21260" y="1334"/>
                </a:lnTo>
                <a:lnTo>
                  <a:pt x="59601" y="1334"/>
                </a:lnTo>
                <a:lnTo>
                  <a:pt x="56642" y="16637"/>
                </a:lnTo>
                <a:cubicBezTo>
                  <a:pt x="59957" y="12065"/>
                  <a:pt x="65265" y="8306"/>
                  <a:pt x="72619" y="5258"/>
                </a:cubicBezTo>
                <a:cubicBezTo>
                  <a:pt x="80010" y="2248"/>
                  <a:pt x="88379" y="0"/>
                  <a:pt x="97384" y="0"/>
                </a:cubicBezTo>
                <a:cubicBezTo>
                  <a:pt x="107391" y="0"/>
                  <a:pt x="113589" y="546"/>
                  <a:pt x="121082" y="4407"/>
                </a:cubicBezTo>
                <a:cubicBezTo>
                  <a:pt x="128511" y="8306"/>
                  <a:pt x="133693" y="13983"/>
                  <a:pt x="136550" y="21349"/>
                </a:cubicBezTo>
                <a:cubicBezTo>
                  <a:pt x="139433" y="28651"/>
                  <a:pt x="140017" y="36817"/>
                  <a:pt x="138468" y="45695"/>
                </a:cubicBezTo>
                <a:cubicBezTo>
                  <a:pt x="135865" y="60452"/>
                  <a:pt x="128651" y="72098"/>
                  <a:pt x="116878" y="80632"/>
                </a:cubicBezTo>
                <a:cubicBezTo>
                  <a:pt x="105143" y="89179"/>
                  <a:pt x="94615" y="91440"/>
                  <a:pt x="79591" y="91478"/>
                </a:cubicBezTo>
                <a:cubicBezTo>
                  <a:pt x="74257" y="91478"/>
                  <a:pt x="69799" y="90932"/>
                  <a:pt x="66116" y="90018"/>
                </a:cubicBezTo>
                <a:cubicBezTo>
                  <a:pt x="62497" y="89078"/>
                  <a:pt x="59601" y="87948"/>
                  <a:pt x="57417" y="86525"/>
                </a:cubicBezTo>
                <a:cubicBezTo>
                  <a:pt x="55296" y="85115"/>
                  <a:pt x="53086" y="83160"/>
                  <a:pt x="50203" y="80035"/>
                </a:cubicBezTo>
                <a:lnTo>
                  <a:pt x="43066" y="121095"/>
                </a:lnTo>
                <a:moveTo>
                  <a:pt x="79527" y="21844"/>
                </a:moveTo>
                <a:cubicBezTo>
                  <a:pt x="73787" y="21844"/>
                  <a:pt x="68593" y="23584"/>
                  <a:pt x="63995" y="27064"/>
                </a:cubicBezTo>
                <a:cubicBezTo>
                  <a:pt x="59449" y="30531"/>
                  <a:pt x="56553" y="35598"/>
                  <a:pt x="55385" y="42342"/>
                </a:cubicBezTo>
                <a:cubicBezTo>
                  <a:pt x="54000" y="50152"/>
                  <a:pt x="54813" y="55740"/>
                  <a:pt x="57899" y="59195"/>
                </a:cubicBezTo>
                <a:cubicBezTo>
                  <a:pt x="61023" y="62649"/>
                  <a:pt x="65507" y="64364"/>
                  <a:pt x="71387" y="64364"/>
                </a:cubicBezTo>
                <a:cubicBezTo>
                  <a:pt x="75362" y="64364"/>
                  <a:pt x="79502" y="63665"/>
                  <a:pt x="82512" y="62141"/>
                </a:cubicBezTo>
                <a:cubicBezTo>
                  <a:pt x="86246" y="60160"/>
                  <a:pt x="88811" y="58077"/>
                  <a:pt x="91059" y="54800"/>
                </a:cubicBezTo>
                <a:cubicBezTo>
                  <a:pt x="93459" y="51321"/>
                  <a:pt x="95047" y="47511"/>
                  <a:pt x="95872" y="43028"/>
                </a:cubicBezTo>
                <a:cubicBezTo>
                  <a:pt x="97104" y="35966"/>
                  <a:pt x="96063" y="30683"/>
                  <a:pt x="92786" y="27178"/>
                </a:cubicBezTo>
                <a:cubicBezTo>
                  <a:pt x="89598" y="23609"/>
                  <a:pt x="85217" y="21844"/>
                  <a:pt x="79527" y="2184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484049" y="5470514"/>
            <a:ext cx="127000" cy="889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6351066" y="5436540"/>
            <a:ext cx="147385" cy="127919"/>
          </a:xfrm>
          <a:custGeom>
            <a:avLst/>
            <a:gdLst>
              <a:gd name="connsiteX0" fmla="*/ 127039 w 147385"/>
              <a:gd name="connsiteY0" fmla="*/ 93806 h 127919"/>
              <a:gd name="connsiteX1" fmla="*/ 90768 w 147385"/>
              <a:gd name="connsiteY1" fmla="*/ 97718 h 127919"/>
              <a:gd name="connsiteX2" fmla="*/ 54218 w 147385"/>
              <a:gd name="connsiteY2" fmla="*/ 68368 h 127919"/>
              <a:gd name="connsiteX3" fmla="*/ 107900 w 147385"/>
              <a:gd name="connsiteY3" fmla="*/ 29036 h 127919"/>
              <a:gd name="connsiteX4" fmla="*/ 141860 w 147385"/>
              <a:gd name="connsiteY4" fmla="*/ 38345 h 127919"/>
              <a:gd name="connsiteX5" fmla="*/ 147385 w 147385"/>
              <a:gd name="connsiteY5" fmla="*/ 7319 h 127919"/>
              <a:gd name="connsiteX6" fmla="*/ 104205 w 147385"/>
              <a:gd name="connsiteY6" fmla="*/ 17 h 127919"/>
              <a:gd name="connsiteX7" fmla="*/ 446 w 147385"/>
              <a:gd name="connsiteY7" fmla="*/ 69371 h 127919"/>
              <a:gd name="connsiteX8" fmla="*/ 77065 w 147385"/>
              <a:gd name="connsiteY8" fmla="*/ 127918 h 127919"/>
              <a:gd name="connsiteX9" fmla="*/ 121223 w 147385"/>
              <a:gd name="connsiteY9" fmla="*/ 125797 h 127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47385" h="127919">
                <a:moveTo>
                  <a:pt x="127039" y="93806"/>
                </a:moveTo>
                <a:cubicBezTo>
                  <a:pt x="112803" y="96625"/>
                  <a:pt x="104814" y="97718"/>
                  <a:pt x="90768" y="97718"/>
                </a:cubicBezTo>
                <a:cubicBezTo>
                  <a:pt x="69902" y="97718"/>
                  <a:pt x="53329" y="87354"/>
                  <a:pt x="54218" y="68368"/>
                </a:cubicBezTo>
                <a:cubicBezTo>
                  <a:pt x="54865" y="55731"/>
                  <a:pt x="69839" y="29036"/>
                  <a:pt x="107900" y="29036"/>
                </a:cubicBezTo>
                <a:cubicBezTo>
                  <a:pt x="119889" y="29036"/>
                  <a:pt x="129262" y="31144"/>
                  <a:pt x="141860" y="38345"/>
                </a:cubicBezTo>
                <a:lnTo>
                  <a:pt x="147385" y="7319"/>
                </a:lnTo>
                <a:cubicBezTo>
                  <a:pt x="130252" y="829"/>
                  <a:pt x="118886" y="-149"/>
                  <a:pt x="104205" y="17"/>
                </a:cubicBezTo>
                <a:cubicBezTo>
                  <a:pt x="54319" y="550"/>
                  <a:pt x="6389" y="23258"/>
                  <a:pt x="446" y="69371"/>
                </a:cubicBezTo>
                <a:cubicBezTo>
                  <a:pt x="-5612" y="116247"/>
                  <a:pt x="51639" y="128020"/>
                  <a:pt x="77065" y="127918"/>
                </a:cubicBezTo>
                <a:cubicBezTo>
                  <a:pt x="91733" y="127867"/>
                  <a:pt x="106999" y="127283"/>
                  <a:pt x="121223" y="12579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81438" y="5491701"/>
            <a:ext cx="26340" cy="26010"/>
          </a:xfrm>
          <a:custGeom>
            <a:avLst/>
            <a:gdLst>
              <a:gd name="connsiteX0" fmla="*/ 13145 w 26340"/>
              <a:gd name="connsiteY0" fmla="*/ 12078 h 26010"/>
              <a:gd name="connsiteX1" fmla="*/ 16789 w 26340"/>
              <a:gd name="connsiteY1" fmla="*/ 9614 h 26010"/>
              <a:gd name="connsiteX2" fmla="*/ 13538 w 26340"/>
              <a:gd name="connsiteY2" fmla="*/ 7404 h 26010"/>
              <a:gd name="connsiteX3" fmla="*/ 10452 w 26340"/>
              <a:gd name="connsiteY3" fmla="*/ 7404 h 26010"/>
              <a:gd name="connsiteX4" fmla="*/ 10452 w 26340"/>
              <a:gd name="connsiteY4" fmla="*/ 12078 h 26010"/>
              <a:gd name="connsiteX6" fmla="*/ 10452 w 26340"/>
              <a:gd name="connsiteY6" fmla="*/ 20498 h 26010"/>
              <a:gd name="connsiteX7" fmla="*/ 8141 w 26340"/>
              <a:gd name="connsiteY7" fmla="*/ 20498 h 26010"/>
              <a:gd name="connsiteX8" fmla="*/ 8141 w 26340"/>
              <a:gd name="connsiteY8" fmla="*/ 5499 h 26010"/>
              <a:gd name="connsiteX9" fmla="*/ 13881 w 26340"/>
              <a:gd name="connsiteY9" fmla="*/ 5499 h 26010"/>
              <a:gd name="connsiteX10" fmla="*/ 19190 w 26340"/>
              <a:gd name="connsiteY10" fmla="*/ 9741 h 26010"/>
              <a:gd name="connsiteX11" fmla="*/ 15291 w 26340"/>
              <a:gd name="connsiteY11" fmla="*/ 13894 h 26010"/>
              <a:gd name="connsiteX12" fmla="*/ 19558 w 26340"/>
              <a:gd name="connsiteY12" fmla="*/ 20498 h 26010"/>
              <a:gd name="connsiteX13" fmla="*/ 16993 w 26340"/>
              <a:gd name="connsiteY13" fmla="*/ 20498 h 26010"/>
              <a:gd name="connsiteX14" fmla="*/ 13056 w 26340"/>
              <a:gd name="connsiteY14" fmla="*/ 13983 h 26010"/>
              <a:gd name="connsiteX15" fmla="*/ 10452 w 26340"/>
              <a:gd name="connsiteY15" fmla="*/ 13983 h 26010"/>
              <a:gd name="connsiteX17" fmla="*/ 13208 w 26340"/>
              <a:gd name="connsiteY17" fmla="*/ 23863 h 26010"/>
              <a:gd name="connsiteX18" fmla="*/ 23724 w 26340"/>
              <a:gd name="connsiteY18" fmla="*/ 12967 h 26010"/>
              <a:gd name="connsiteX19" fmla="*/ 13208 w 26340"/>
              <a:gd name="connsiteY19" fmla="*/ 2146 h 26010"/>
              <a:gd name="connsiteX20" fmla="*/ 2604 w 26340"/>
              <a:gd name="connsiteY20" fmla="*/ 12967 h 26010"/>
              <a:gd name="connsiteX21" fmla="*/ 13208 w 26340"/>
              <a:gd name="connsiteY21" fmla="*/ 23863 h 26010"/>
              <a:gd name="connsiteX22" fmla="*/ 0 w 26340"/>
              <a:gd name="connsiteY22" fmla="*/ 12967 h 26010"/>
              <a:gd name="connsiteX23" fmla="*/ 13208 w 26340"/>
              <a:gd name="connsiteY23" fmla="*/ 0 h 26010"/>
              <a:gd name="connsiteX24" fmla="*/ 26340 w 26340"/>
              <a:gd name="connsiteY24" fmla="*/ 12967 h 26010"/>
              <a:gd name="connsiteX25" fmla="*/ 13208 w 26340"/>
              <a:gd name="connsiteY25" fmla="*/ 26010 h 26010"/>
              <a:gd name="connsiteX26" fmla="*/ 0 w 26340"/>
              <a:gd name="connsiteY26" fmla="*/ 12967 h 260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6340" h="26010">
                <a:moveTo>
                  <a:pt x="13145" y="12078"/>
                </a:moveTo>
                <a:cubicBezTo>
                  <a:pt x="15100" y="12078"/>
                  <a:pt x="16789" y="11925"/>
                  <a:pt x="16789" y="9614"/>
                </a:cubicBezTo>
                <a:cubicBezTo>
                  <a:pt x="16789" y="7747"/>
                  <a:pt x="15138" y="7404"/>
                  <a:pt x="13538" y="7404"/>
                </a:cubicBezTo>
                <a:lnTo>
                  <a:pt x="10452" y="7404"/>
                </a:lnTo>
                <a:lnTo>
                  <a:pt x="10452" y="12078"/>
                </a:lnTo>
                <a:moveTo>
                  <a:pt x="10452" y="20498"/>
                </a:moveTo>
                <a:lnTo>
                  <a:pt x="8141" y="20498"/>
                </a:lnTo>
                <a:lnTo>
                  <a:pt x="8141" y="5499"/>
                </a:lnTo>
                <a:lnTo>
                  <a:pt x="13881" y="5499"/>
                </a:lnTo>
                <a:cubicBezTo>
                  <a:pt x="17424" y="5499"/>
                  <a:pt x="19190" y="6807"/>
                  <a:pt x="19190" y="9741"/>
                </a:cubicBezTo>
                <a:cubicBezTo>
                  <a:pt x="19190" y="12459"/>
                  <a:pt x="17526" y="13589"/>
                  <a:pt x="15291" y="13894"/>
                </a:cubicBezTo>
                <a:lnTo>
                  <a:pt x="19558" y="20498"/>
                </a:lnTo>
                <a:lnTo>
                  <a:pt x="16993" y="20498"/>
                </a:lnTo>
                <a:lnTo>
                  <a:pt x="13056" y="13983"/>
                </a:lnTo>
                <a:lnTo>
                  <a:pt x="10452" y="13983"/>
                </a:lnTo>
                <a:moveTo>
                  <a:pt x="13208" y="23863"/>
                </a:moveTo>
                <a:cubicBezTo>
                  <a:pt x="19088" y="23863"/>
                  <a:pt x="23724" y="19266"/>
                  <a:pt x="23724" y="12967"/>
                </a:cubicBezTo>
                <a:cubicBezTo>
                  <a:pt x="23724" y="6807"/>
                  <a:pt x="19088" y="2146"/>
                  <a:pt x="13208" y="2146"/>
                </a:cubicBezTo>
                <a:cubicBezTo>
                  <a:pt x="7214" y="2146"/>
                  <a:pt x="2604" y="6807"/>
                  <a:pt x="2604" y="12967"/>
                </a:cubicBezTo>
                <a:cubicBezTo>
                  <a:pt x="2604" y="19266"/>
                  <a:pt x="7214" y="23863"/>
                  <a:pt x="13208" y="23863"/>
                </a:cubicBezTo>
                <a:moveTo>
                  <a:pt x="0" y="12967"/>
                </a:moveTo>
                <a:cubicBezTo>
                  <a:pt x="0" y="5499"/>
                  <a:pt x="6033" y="0"/>
                  <a:pt x="13208" y="0"/>
                </a:cubicBezTo>
                <a:cubicBezTo>
                  <a:pt x="20307" y="0"/>
                  <a:pt x="26340" y="5499"/>
                  <a:pt x="26340" y="12967"/>
                </a:cubicBezTo>
                <a:cubicBezTo>
                  <a:pt x="26340" y="20498"/>
                  <a:pt x="20307" y="26010"/>
                  <a:pt x="13208" y="26010"/>
                </a:cubicBezTo>
                <a:cubicBezTo>
                  <a:pt x="6033" y="26010"/>
                  <a:pt x="0" y="20498"/>
                  <a:pt x="0" y="1296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221286" y="7504916"/>
            <a:ext cx="991076" cy="21347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WHAT YOU NEED TO KNOW ABOUT </a:t>
            </a:r>
          </a:p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YOUR SMALL BUSINESS BANKING  </a:t>
            </a:r>
          </a:p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ACCOUNTS AS OF SEPTEMBER 13th</a:t>
            </a:r>
          </a:p>
          <a:p>
            <a:pPr>
              <a:lnSpc>
                <a:spcPts val="1199"/>
              </a:lnSpc>
            </a:pPr>
            <a:r>
              <a:rPr lang="en-US" altLang="zh-CN" sz="500" dirty="0" b="0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Q </a:t>
            </a: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  </a:t>
            </a:r>
          </a:p>
          <a:p>
            <a:pPr marL="57982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Similar features and beneﬁts as </a:t>
            </a:r>
          </a:p>
          <a:p>
            <a:pPr marL="57982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your current accounts</a:t>
            </a:r>
          </a:p>
          <a:p>
            <a:pPr>
              <a:lnSpc>
                <a:spcPts val="602"/>
              </a:lnSpc>
            </a:pPr>
            <a:r>
              <a:rPr lang="en-US" altLang="zh-CN" sz="500" dirty="0" b="0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Q</a:t>
            </a: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  Same account numbers for most </a:t>
            </a:r>
          </a:p>
          <a:p>
            <a:pPr marL="42160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small business accounts – if you  </a:t>
            </a:r>
          </a:p>
          <a:p>
            <a:pPr marL="42160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are one of the very few customers </a:t>
            </a:r>
          </a:p>
          <a:p>
            <a:pPr marL="42160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assigned a new account number, you </a:t>
            </a:r>
          </a:p>
          <a:p>
            <a:pPr marL="42160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will receive additional information in </a:t>
            </a:r>
          </a:p>
          <a:p>
            <a:pPr marL="42160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the mail in early September</a:t>
            </a:r>
          </a:p>
          <a:p>
            <a:pPr>
              <a:lnSpc>
                <a:spcPts val="602"/>
              </a:lnSpc>
            </a:pPr>
            <a:r>
              <a:rPr lang="en-US" altLang="zh-CN" sz="500" dirty="0" b="0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Q</a:t>
            </a: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  Use your same Chevy Chase Bank </a:t>
            </a:r>
          </a:p>
          <a:p>
            <a:pPr marL="42160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checks; the next time you reorder  </a:t>
            </a:r>
          </a:p>
          <a:p>
            <a:pPr marL="42160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on or after September 13, 2010, </a:t>
            </a:r>
          </a:p>
          <a:p>
            <a:pPr marL="42160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we’ll send you checks with the  </a:t>
            </a:r>
          </a:p>
          <a:p>
            <a:pPr marL="42160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Capital One Bank name and logo  </a:t>
            </a:r>
          </a:p>
          <a:p>
            <a:pPr>
              <a:lnSpc>
                <a:spcPts val="602"/>
              </a:lnSpc>
            </a:pPr>
            <a:r>
              <a:rPr lang="en-US" altLang="zh-CN" sz="500" dirty="0" b="0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Q</a:t>
            </a: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  If you are currently enrolled in </a:t>
            </a:r>
          </a:p>
          <a:p>
            <a:pPr marL="42160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overdraft protection, you will  </a:t>
            </a:r>
          </a:p>
          <a:p>
            <a:pPr marL="42160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continue to receive it without  </a:t>
            </a:r>
          </a:p>
          <a:p>
            <a:pPr marL="42160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interruption</a:t>
            </a:r>
          </a:p>
          <a:p>
            <a:pPr>
              <a:lnSpc>
                <a:spcPts val="602"/>
              </a:lnSpc>
            </a:pPr>
            <a:r>
              <a:rPr lang="en-US" altLang="zh-CN" sz="500" dirty="0" b="0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Q</a:t>
            </a: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  New Capital One Bank name and </a:t>
            </a:r>
          </a:p>
          <a:p>
            <a:pPr marL="42160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logo on your statements</a:t>
            </a:r>
          </a:p>
          <a:p>
            <a:pPr>
              <a:lnSpc>
                <a:spcPts val="602"/>
              </a:lnSpc>
            </a:pPr>
            <a:r>
              <a:rPr lang="en-US" altLang="zh-CN" sz="500" dirty="0" b="0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Q</a:t>
            </a: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  No changes to small business loans </a:t>
            </a:r>
          </a:p>
          <a:p>
            <a:pPr marL="42160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or lines of credit </a:t>
            </a:r>
          </a:p>
          <a:p>
            <a:pPr>
              <a:lnSpc>
                <a:spcPts val="602"/>
              </a:lnSpc>
            </a:pPr>
            <a:r>
              <a:rPr lang="en-US" altLang="zh-CN" sz="500" dirty="0" b="0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Q</a:t>
            </a: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  If you have a Chevy Chase Business </a:t>
            </a:r>
          </a:p>
          <a:p>
            <a:pPr marL="42160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Check Card or ATM card, you  </a:t>
            </a:r>
          </a:p>
          <a:p>
            <a:pPr marL="42160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will automatically receive a  </a:t>
            </a:r>
          </a:p>
          <a:p>
            <a:pPr marL="42160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Capital One Bank Debit MasterCard® </a:t>
            </a:r>
          </a:p>
          <a:p>
            <a:pPr marL="42174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BusinessCard or Capital One Bank </a:t>
            </a:r>
          </a:p>
          <a:p>
            <a:pPr marL="42174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ATM card 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8293100" y="6019800"/>
            <a:ext cx="1308100" cy="1308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264867" y="7764333"/>
            <a:ext cx="1901610" cy="17143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40"/>
              </a:lnSpc>
            </a:pPr>
            <a:r>
              <a:rPr lang="en-US" altLang="zh-CN" sz="54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ACCELERATE BUSINESS GROWTH WHEN YOU TAKE </a:t>
            </a:r>
          </a:p>
          <a:p>
            <a:pPr>
              <a:lnSpc>
                <a:spcPts val="581"/>
              </a:lnSpc>
            </a:pPr>
            <a:r>
              <a:rPr lang="en-US" altLang="zh-CN" sz="54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ADVANTAGE OF ALL THAT CAPITAL ONE BANK CAN OFFER YOU</a:t>
            </a:r>
          </a:p>
          <a:p>
            <a:pPr>
              <a:lnSpc>
                <a:spcPts val="681"/>
              </a:lnSpc>
            </a:pPr>
            <a:r>
              <a:rPr lang="en-US" altLang="zh-CN" sz="500" dirty="0" b="0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Q</a:t>
            </a: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  </a:t>
            </a:r>
          </a:p>
          <a:p>
            <a:pPr marL="57977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The best of local banking combined with the power of one of America’s </a:t>
            </a:r>
          </a:p>
          <a:p>
            <a:pPr marL="57977">
              <a:lnSpc>
                <a:spcPts val="54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leading ﬁnancial institutions</a:t>
            </a:r>
          </a:p>
          <a:p>
            <a:pPr>
              <a:lnSpc>
                <a:spcPts val="623"/>
              </a:lnSpc>
            </a:pPr>
            <a:r>
              <a:rPr lang="en-US" altLang="zh-CN" sz="500" dirty="0" b="0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Q</a:t>
            </a: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  </a:t>
            </a:r>
          </a:p>
          <a:p>
            <a:pPr marL="57977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A business banking partner that’s willing to work as hard as you do and </a:t>
            </a:r>
          </a:p>
          <a:p>
            <a:pPr marL="57977">
              <a:lnSpc>
                <a:spcPts val="54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deliver on the promise to put you ﬁrst</a:t>
            </a:r>
          </a:p>
          <a:p>
            <a:pPr>
              <a:lnSpc>
                <a:spcPts val="623"/>
              </a:lnSpc>
            </a:pPr>
            <a:r>
              <a:rPr lang="en-US" altLang="zh-CN" sz="500" dirty="0" b="0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Q</a:t>
            </a: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  </a:t>
            </a:r>
          </a:p>
          <a:p>
            <a:pPr marL="57977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A complete banking relationship that can meet all your small business </a:t>
            </a:r>
          </a:p>
          <a:p>
            <a:pPr marL="57977">
              <a:lnSpc>
                <a:spcPts val="54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banking and personal banking needs</a:t>
            </a:r>
          </a:p>
          <a:p>
            <a:pPr>
              <a:lnSpc>
                <a:spcPts val="623"/>
              </a:lnSpc>
            </a:pPr>
            <a:r>
              <a:rPr lang="en-US" altLang="zh-CN" sz="500" dirty="0" b="0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Q</a:t>
            </a: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 Business banking solutions designed to match your unique business goals</a:t>
            </a:r>
          </a:p>
          <a:p>
            <a:pPr>
              <a:lnSpc>
                <a:spcPts val="1501"/>
              </a:lnSpc>
            </a:pPr>
            <a:r>
              <a:rPr lang="en-US" altLang="zh-CN" sz="54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DRIVE YOUR BUSINESS FORWARD WITH INNOVATIVE BANKING </a:t>
            </a:r>
          </a:p>
          <a:p>
            <a:pPr>
              <a:lnSpc>
                <a:spcPts val="581"/>
              </a:lnSpc>
            </a:pPr>
            <a:r>
              <a:rPr lang="en-US" altLang="zh-CN" sz="540" dirty="0" b="1" i="0" smtClean="0">
                <a:solidFill>
                  <a:srgbClr val="b4111a"/>
                </a:solidFill>
                <a:latin typeface="TradeGothic" pitchFamily="18" charset="0"/>
                <a:cs typeface="TradeGothic" pitchFamily="18" charset="0"/>
              </a:rPr>
              <a:t>SOLUTIONS, INCLUDING:</a:t>
            </a:r>
          </a:p>
          <a:p>
            <a:pPr>
              <a:lnSpc>
                <a:spcPts val="773"/>
              </a:lnSpc>
            </a:pPr>
            <a:r>
              <a:rPr lang="en-US" altLang="zh-CN" sz="500" dirty="0" b="1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BUSINESS CHECKING ACCOUNTS</a:t>
            </a:r>
          </a:p>
          <a:p>
            <a:pPr>
              <a:lnSpc>
                <a:spcPts val="614"/>
              </a:lnSpc>
            </a:pPr>
            <a:r>
              <a:rPr lang="en-US" altLang="zh-CN" sz="500" dirty="0" b="0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Q</a:t>
            </a: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  </a:t>
            </a:r>
          </a:p>
          <a:p>
            <a:pPr marL="47436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Our goal is to help you manage your business ﬁnances as quickly, easily </a:t>
            </a:r>
          </a:p>
          <a:p>
            <a:pPr marL="47436">
              <a:lnSpc>
                <a:spcPts val="54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and efﬁciently as possible, and a checking account is just the beginning</a:t>
            </a:r>
          </a:p>
          <a:p>
            <a:pPr>
              <a:lnSpc>
                <a:spcPts val="623"/>
              </a:lnSpc>
            </a:pPr>
            <a:r>
              <a:rPr lang="en-US" altLang="zh-CN" sz="500" dirty="0" b="0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Q</a:t>
            </a: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  </a:t>
            </a:r>
          </a:p>
          <a:p>
            <a:pPr marL="47436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From Completely Free Small Business CheckingTM and Rewards Checking </a:t>
            </a:r>
          </a:p>
          <a:p>
            <a:pPr marL="47429">
              <a:lnSpc>
                <a:spcPts val="54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to Business Interest on Checking, we offer a variety of checking account  </a:t>
            </a:r>
          </a:p>
          <a:p>
            <a:pPr marL="47429">
              <a:lnSpc>
                <a:spcPts val="54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options to suit the needs of your business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64860" y="9187501"/>
            <a:ext cx="1869417" cy="1955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5187"/>
                </a:solidFill>
                <a:latin typeface="TradeGothic" pitchFamily="18" charset="0"/>
                <a:cs typeface="TradeGothic" pitchFamily="18" charset="0"/>
              </a:rPr>
              <a:t>Q</a:t>
            </a: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  </a:t>
            </a:r>
          </a:p>
          <a:p>
            <a:pPr marL="47436">
              <a:lnSpc>
                <a:spcPts val="50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We also offer a Lawyer’s Trust Account (IOLA, IOLTA), a low-cost holding </a:t>
            </a:r>
          </a:p>
          <a:p>
            <a:pPr marL="47436">
              <a:lnSpc>
                <a:spcPts val="540"/>
              </a:lnSpc>
            </a:pPr>
            <a:r>
              <a:rPr lang="en-US" altLang="zh-CN" sz="500" dirty="0" b="0" i="0" smtClean="0">
                <a:solidFill>
                  <a:srgbClr val="000000"/>
                </a:solidFill>
                <a:latin typeface="TradeGothic" pitchFamily="18" charset="0"/>
                <a:cs typeface="TradeGothic" pitchFamily="18" charset="0"/>
              </a:rPr>
              <a:t>account for attorneys maintaining trust accounts for their clients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21286" y="5875817"/>
            <a:ext cx="173888" cy="6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500" dirty="0" b="1" i="0" smtClean="0">
                <a:solidFill>
                  <a:srgbClr val="ffffff"/>
                </a:solidFill>
                <a:latin typeface="TradeGothic" pitchFamily="18" charset="0"/>
                <a:cs typeface="TradeGothic" pitchFamily="18" charset="0"/>
              </a:rPr>
              <a:t>14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:vt="http://schemas.openxmlformats.org/officeDocument/2006/docPropsVTypes" xmlns="http://schemas.openxmlformats.org/officeDocument/2006/extended-properties">
  <TotalTime>7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PDF to PPTX</cp:lastModifiedBy>
  <cp:revision>3</cp:revision>
  <dcterms:created xsi:type="dcterms:W3CDTF">2020-09-09</dcterms:created>
  <dcterms:modified xsi:type="dcterms:W3CDTF">2020-09-09</dcterms:modified>
</cp:coreProperties>
</file>